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24"/>
  </p:notesMasterIdLst>
  <p:handoutMasterIdLst>
    <p:handoutMasterId r:id="rId25"/>
  </p:handoutMasterIdLst>
  <p:sldIdLst>
    <p:sldId id="257" r:id="rId5"/>
    <p:sldId id="384" r:id="rId6"/>
    <p:sldId id="270" r:id="rId7"/>
    <p:sldId id="321" r:id="rId8"/>
    <p:sldId id="281" r:id="rId9"/>
    <p:sldId id="392" r:id="rId10"/>
    <p:sldId id="403" r:id="rId11"/>
    <p:sldId id="393" r:id="rId12"/>
    <p:sldId id="394" r:id="rId13"/>
    <p:sldId id="395" r:id="rId14"/>
    <p:sldId id="396" r:id="rId15"/>
    <p:sldId id="397" r:id="rId16"/>
    <p:sldId id="398" r:id="rId17"/>
    <p:sldId id="399" r:id="rId18"/>
    <p:sldId id="400" r:id="rId19"/>
    <p:sldId id="401" r:id="rId20"/>
    <p:sldId id="402" r:id="rId21"/>
    <p:sldId id="404" r:id="rId22"/>
    <p:sldId id="39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76B760-5407-49A5-96D2-4BD95BDEBAFA}" v="72" dt="2024-01-05T21:01:53.9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1569" autoAdjust="0"/>
  </p:normalViewPr>
  <p:slideViewPr>
    <p:cSldViewPr snapToGrid="0">
      <p:cViewPr varScale="1">
        <p:scale>
          <a:sx n="67" d="100"/>
          <a:sy n="67" d="100"/>
        </p:scale>
        <p:origin x="1296" y="58"/>
      </p:cViewPr>
      <p:guideLst>
        <p:guide pos="3840"/>
        <p:guide orient="horz" pos="2160"/>
      </p:guideLst>
    </p:cSldViewPr>
  </p:slideViewPr>
  <p:outlineViewPr>
    <p:cViewPr>
      <p:scale>
        <a:sx n="33" d="100"/>
        <a:sy n="33" d="100"/>
      </p:scale>
      <p:origin x="0" y="-2709"/>
    </p:cViewPr>
  </p:outlineViewPr>
  <p:notesTextViewPr>
    <p:cViewPr>
      <p:scale>
        <a:sx n="133" d="100"/>
        <a:sy n="133" d="100"/>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e Coyne" userId="370d867a-df8a-497f-b42b-3fdf807a4a2f" providerId="ADAL" clId="{1876B760-5407-49A5-96D2-4BD95BDEBAFA}"/>
    <pc:docChg chg="undo redo custSel addSld modSld sldOrd">
      <pc:chgData name="Joe Coyne" userId="370d867a-df8a-497f-b42b-3fdf807a4a2f" providerId="ADAL" clId="{1876B760-5407-49A5-96D2-4BD95BDEBAFA}" dt="2024-01-05T21:01:56.902" v="6403" actId="1076"/>
      <pc:docMkLst>
        <pc:docMk/>
      </pc:docMkLst>
      <pc:sldChg chg="modSp mod modNotesTx">
        <pc:chgData name="Joe Coyne" userId="370d867a-df8a-497f-b42b-3fdf807a4a2f" providerId="ADAL" clId="{1876B760-5407-49A5-96D2-4BD95BDEBAFA}" dt="2023-12-14T12:36:22.858" v="6044" actId="20577"/>
        <pc:sldMkLst>
          <pc:docMk/>
          <pc:sldMk cId="3891345585" sldId="270"/>
        </pc:sldMkLst>
        <pc:spChg chg="mod">
          <ac:chgData name="Joe Coyne" userId="370d867a-df8a-497f-b42b-3fdf807a4a2f" providerId="ADAL" clId="{1876B760-5407-49A5-96D2-4BD95BDEBAFA}" dt="2023-12-14T12:36:22.858" v="6044" actId="20577"/>
          <ac:spMkLst>
            <pc:docMk/>
            <pc:sldMk cId="3891345585" sldId="270"/>
            <ac:spMk id="10" creationId="{1DB251F7-EBE7-46AC-A920-FFE2C5AF68EA}"/>
          </ac:spMkLst>
        </pc:spChg>
      </pc:sldChg>
      <pc:sldChg chg="modSp mod modNotesTx">
        <pc:chgData name="Joe Coyne" userId="370d867a-df8a-497f-b42b-3fdf807a4a2f" providerId="ADAL" clId="{1876B760-5407-49A5-96D2-4BD95BDEBAFA}" dt="2023-12-14T03:09:26.036" v="2020" actId="20577"/>
        <pc:sldMkLst>
          <pc:docMk/>
          <pc:sldMk cId="1420547054" sldId="281"/>
        </pc:sldMkLst>
        <pc:spChg chg="mod">
          <ac:chgData name="Joe Coyne" userId="370d867a-df8a-497f-b42b-3fdf807a4a2f" providerId="ADAL" clId="{1876B760-5407-49A5-96D2-4BD95BDEBAFA}" dt="2023-12-14T03:02:50.138" v="1382" actId="20577"/>
          <ac:spMkLst>
            <pc:docMk/>
            <pc:sldMk cId="1420547054" sldId="281"/>
            <ac:spMk id="9" creationId="{8598ECEC-4413-4244-8F21-0076EC511806}"/>
          </ac:spMkLst>
        </pc:spChg>
        <pc:spChg chg="mod">
          <ac:chgData name="Joe Coyne" userId="370d867a-df8a-497f-b42b-3fdf807a4a2f" providerId="ADAL" clId="{1876B760-5407-49A5-96D2-4BD95BDEBAFA}" dt="2023-12-14T03:02:55.946" v="1383" actId="1076"/>
          <ac:spMkLst>
            <pc:docMk/>
            <pc:sldMk cId="1420547054" sldId="281"/>
            <ac:spMk id="12" creationId="{3A63626D-0E6E-4023-ABFC-A744C9862159}"/>
          </ac:spMkLst>
        </pc:spChg>
        <pc:spChg chg="mod">
          <ac:chgData name="Joe Coyne" userId="370d867a-df8a-497f-b42b-3fdf807a4a2f" providerId="ADAL" clId="{1876B760-5407-49A5-96D2-4BD95BDEBAFA}" dt="2023-12-14T03:04:07.905" v="1431" actId="20577"/>
          <ac:spMkLst>
            <pc:docMk/>
            <pc:sldMk cId="1420547054" sldId="281"/>
            <ac:spMk id="13" creationId="{258E9390-685C-4BAD-BFAD-EC56E81C4745}"/>
          </ac:spMkLst>
        </pc:spChg>
      </pc:sldChg>
      <pc:sldChg chg="addSp modSp mod modNotesTx">
        <pc:chgData name="Joe Coyne" userId="370d867a-df8a-497f-b42b-3fdf807a4a2f" providerId="ADAL" clId="{1876B760-5407-49A5-96D2-4BD95BDEBAFA}" dt="2023-12-14T12:37:36.653" v="6050" actId="20577"/>
        <pc:sldMkLst>
          <pc:docMk/>
          <pc:sldMk cId="3521561301" sldId="321"/>
        </pc:sldMkLst>
        <pc:spChg chg="mod">
          <ac:chgData name="Joe Coyne" userId="370d867a-df8a-497f-b42b-3fdf807a4a2f" providerId="ADAL" clId="{1876B760-5407-49A5-96D2-4BD95BDEBAFA}" dt="2023-12-14T04:30:39.793" v="5874" actId="20577"/>
          <ac:spMkLst>
            <pc:docMk/>
            <pc:sldMk cId="3521561301" sldId="321"/>
            <ac:spMk id="13" creationId="{C0287FEC-3826-4868-8D93-52429C6156F5}"/>
          </ac:spMkLst>
        </pc:spChg>
        <pc:picChg chg="add mod">
          <ac:chgData name="Joe Coyne" userId="370d867a-df8a-497f-b42b-3fdf807a4a2f" providerId="ADAL" clId="{1876B760-5407-49A5-96D2-4BD95BDEBAFA}" dt="2023-12-14T04:30:45.049" v="5875"/>
          <ac:picMkLst>
            <pc:docMk/>
            <pc:sldMk cId="3521561301" sldId="321"/>
            <ac:picMk id="2" creationId="{7A1A96E7-BFBD-2981-FC16-E96B3F8AABB4}"/>
          </ac:picMkLst>
        </pc:picChg>
      </pc:sldChg>
      <pc:sldChg chg="modNotesTx">
        <pc:chgData name="Joe Coyne" userId="370d867a-df8a-497f-b42b-3fdf807a4a2f" providerId="ADAL" clId="{1876B760-5407-49A5-96D2-4BD95BDEBAFA}" dt="2023-12-14T03:00:41.304" v="1190" actId="20577"/>
        <pc:sldMkLst>
          <pc:docMk/>
          <pc:sldMk cId="2158886557" sldId="384"/>
        </pc:sldMkLst>
      </pc:sldChg>
      <pc:sldChg chg="modSp mod modNotesTx">
        <pc:chgData name="Joe Coyne" userId="370d867a-df8a-497f-b42b-3fdf807a4a2f" providerId="ADAL" clId="{1876B760-5407-49A5-96D2-4BD95BDEBAFA}" dt="2023-12-23T06:08:35.676" v="6141" actId="20577"/>
        <pc:sldMkLst>
          <pc:docMk/>
          <pc:sldMk cId="3247798845" sldId="391"/>
        </pc:sldMkLst>
        <pc:spChg chg="mod">
          <ac:chgData name="Joe Coyne" userId="370d867a-df8a-497f-b42b-3fdf807a4a2f" providerId="ADAL" clId="{1876B760-5407-49A5-96D2-4BD95BDEBAFA}" dt="2023-12-14T02:33:24.646" v="645" actId="14100"/>
          <ac:spMkLst>
            <pc:docMk/>
            <pc:sldMk cId="3247798845" sldId="391"/>
            <ac:spMk id="22" creationId="{F8FAEED9-1ECD-45F9-87A0-9394BAEABB79}"/>
          </ac:spMkLst>
        </pc:spChg>
        <pc:spChg chg="mod">
          <ac:chgData name="Joe Coyne" userId="370d867a-df8a-497f-b42b-3fdf807a4a2f" providerId="ADAL" clId="{1876B760-5407-49A5-96D2-4BD95BDEBAFA}" dt="2023-12-14T04:12:46.495" v="5395" actId="20577"/>
          <ac:spMkLst>
            <pc:docMk/>
            <pc:sldMk cId="3247798845" sldId="391"/>
            <ac:spMk id="23" creationId="{8E5E4638-9BCB-4C2E-914F-CC868E2020D5}"/>
          </ac:spMkLst>
        </pc:spChg>
        <pc:picChg chg="mod">
          <ac:chgData name="Joe Coyne" userId="370d867a-df8a-497f-b42b-3fdf807a4a2f" providerId="ADAL" clId="{1876B760-5407-49A5-96D2-4BD95BDEBAFA}" dt="2023-12-14T02:33:38.638" v="647" actId="1076"/>
          <ac:picMkLst>
            <pc:docMk/>
            <pc:sldMk cId="3247798845" sldId="391"/>
            <ac:picMk id="27" creationId="{9E660784-34E2-4CDA-926A-DDD6AAF35046}"/>
          </ac:picMkLst>
        </pc:picChg>
        <pc:picChg chg="mod">
          <ac:chgData name="Joe Coyne" userId="370d867a-df8a-497f-b42b-3fdf807a4a2f" providerId="ADAL" clId="{1876B760-5407-49A5-96D2-4BD95BDEBAFA}" dt="2023-12-14T02:33:38.638" v="647" actId="1076"/>
          <ac:picMkLst>
            <pc:docMk/>
            <pc:sldMk cId="3247798845" sldId="391"/>
            <ac:picMk id="33" creationId="{48106962-23C6-4DFE-BB3A-E5FFF03F38CE}"/>
          </ac:picMkLst>
        </pc:picChg>
      </pc:sldChg>
      <pc:sldChg chg="addSp delSp modSp mod modNotesTx">
        <pc:chgData name="Joe Coyne" userId="370d867a-df8a-497f-b42b-3fdf807a4a2f" providerId="ADAL" clId="{1876B760-5407-49A5-96D2-4BD95BDEBAFA}" dt="2023-12-14T12:42:48.386" v="6082" actId="1076"/>
        <pc:sldMkLst>
          <pc:docMk/>
          <pc:sldMk cId="992403168" sldId="392"/>
        </pc:sldMkLst>
        <pc:spChg chg="add del mod">
          <ac:chgData name="Joe Coyne" userId="370d867a-df8a-497f-b42b-3fdf807a4a2f" providerId="ADAL" clId="{1876B760-5407-49A5-96D2-4BD95BDEBAFA}" dt="2023-12-14T03:25:32.588" v="2588"/>
          <ac:spMkLst>
            <pc:docMk/>
            <pc:sldMk cId="992403168" sldId="392"/>
            <ac:spMk id="6" creationId="{E5BE2595-2649-A30F-E2D2-F3E5418BB71E}"/>
          </ac:spMkLst>
        </pc:spChg>
        <pc:spChg chg="mod">
          <ac:chgData name="Joe Coyne" userId="370d867a-df8a-497f-b42b-3fdf807a4a2f" providerId="ADAL" clId="{1876B760-5407-49A5-96D2-4BD95BDEBAFA}" dt="2023-12-14T03:20:39.910" v="2546" actId="20577"/>
          <ac:spMkLst>
            <pc:docMk/>
            <pc:sldMk cId="992403168" sldId="392"/>
            <ac:spMk id="7" creationId="{4B18D636-CC10-4B1E-AA38-419DCCF2D9C9}"/>
          </ac:spMkLst>
        </pc:spChg>
        <pc:spChg chg="mod">
          <ac:chgData name="Joe Coyne" userId="370d867a-df8a-497f-b42b-3fdf807a4a2f" providerId="ADAL" clId="{1876B760-5407-49A5-96D2-4BD95BDEBAFA}" dt="2023-12-14T12:42:45.736" v="6081" actId="20577"/>
          <ac:spMkLst>
            <pc:docMk/>
            <pc:sldMk cId="992403168" sldId="392"/>
            <ac:spMk id="10" creationId="{1DB251F7-EBE7-46AC-A920-FFE2C5AF68EA}"/>
          </ac:spMkLst>
        </pc:spChg>
        <pc:spChg chg="add del mod">
          <ac:chgData name="Joe Coyne" userId="370d867a-df8a-497f-b42b-3fdf807a4a2f" providerId="ADAL" clId="{1876B760-5407-49A5-96D2-4BD95BDEBAFA}" dt="2023-12-14T03:25:57.396" v="2592"/>
          <ac:spMkLst>
            <pc:docMk/>
            <pc:sldMk cId="992403168" sldId="392"/>
            <ac:spMk id="12" creationId="{3B1D2259-48A2-54CC-D8D1-55269D16C524}"/>
          </ac:spMkLst>
        </pc:spChg>
        <pc:spChg chg="add del mod">
          <ac:chgData name="Joe Coyne" userId="370d867a-df8a-497f-b42b-3fdf807a4a2f" providerId="ADAL" clId="{1876B760-5407-49A5-96D2-4BD95BDEBAFA}" dt="2023-12-14T03:26:00.922" v="2595"/>
          <ac:spMkLst>
            <pc:docMk/>
            <pc:sldMk cId="992403168" sldId="392"/>
            <ac:spMk id="14" creationId="{1B5E9A79-9153-F2DD-1E45-4457CF47B800}"/>
          </ac:spMkLst>
        </pc:spChg>
        <pc:picChg chg="add del mod">
          <ac:chgData name="Joe Coyne" userId="370d867a-df8a-497f-b42b-3fdf807a4a2f" providerId="ADAL" clId="{1876B760-5407-49A5-96D2-4BD95BDEBAFA}" dt="2023-12-14T03:20:03.625" v="2430" actId="478"/>
          <ac:picMkLst>
            <pc:docMk/>
            <pc:sldMk cId="992403168" sldId="392"/>
            <ac:picMk id="4" creationId="{9F5105AF-EABA-5EC9-6A77-AAE2B1462AF5}"/>
          </ac:picMkLst>
        </pc:picChg>
        <pc:picChg chg="del">
          <ac:chgData name="Joe Coyne" userId="370d867a-df8a-497f-b42b-3fdf807a4a2f" providerId="ADAL" clId="{1876B760-5407-49A5-96D2-4BD95BDEBAFA}" dt="2023-12-14T03:11:30.808" v="2028" actId="478"/>
          <ac:picMkLst>
            <pc:docMk/>
            <pc:sldMk cId="992403168" sldId="392"/>
            <ac:picMk id="5" creationId="{546CEB0C-D1A3-455D-5C90-1414A5DBB110}"/>
          </ac:picMkLst>
        </pc:picChg>
        <pc:picChg chg="del">
          <ac:chgData name="Joe Coyne" userId="370d867a-df8a-497f-b42b-3fdf807a4a2f" providerId="ADAL" clId="{1876B760-5407-49A5-96D2-4BD95BDEBAFA}" dt="2023-12-14T03:11:30.376" v="2027" actId="478"/>
          <ac:picMkLst>
            <pc:docMk/>
            <pc:sldMk cId="992403168" sldId="392"/>
            <ac:picMk id="8" creationId="{BF59862B-1425-EC89-7306-D34149BF0C95}"/>
          </ac:picMkLst>
        </pc:picChg>
        <pc:picChg chg="add del mod">
          <ac:chgData name="Joe Coyne" userId="370d867a-df8a-497f-b42b-3fdf807a4a2f" providerId="ADAL" clId="{1876B760-5407-49A5-96D2-4BD95BDEBAFA}" dt="2023-12-14T03:25:58.870" v="2593" actId="478"/>
          <ac:picMkLst>
            <pc:docMk/>
            <pc:sldMk cId="992403168" sldId="392"/>
            <ac:picMk id="9" creationId="{2E7D56A7-CBCB-6763-F2D3-9FB05BFE773D}"/>
          </ac:picMkLst>
        </pc:picChg>
        <pc:picChg chg="del">
          <ac:chgData name="Joe Coyne" userId="370d867a-df8a-497f-b42b-3fdf807a4a2f" providerId="ADAL" clId="{1876B760-5407-49A5-96D2-4BD95BDEBAFA}" dt="2023-12-14T03:11:31.344" v="2029" actId="478"/>
          <ac:picMkLst>
            <pc:docMk/>
            <pc:sldMk cId="992403168" sldId="392"/>
            <ac:picMk id="11" creationId="{0B5E244F-A04D-7BCE-0369-C44039DB74AC}"/>
          </ac:picMkLst>
        </pc:picChg>
        <pc:picChg chg="del">
          <ac:chgData name="Joe Coyne" userId="370d867a-df8a-497f-b42b-3fdf807a4a2f" providerId="ADAL" clId="{1876B760-5407-49A5-96D2-4BD95BDEBAFA}" dt="2023-12-14T03:11:31.840" v="2030" actId="478"/>
          <ac:picMkLst>
            <pc:docMk/>
            <pc:sldMk cId="992403168" sldId="392"/>
            <ac:picMk id="13" creationId="{86115FC2-1A82-ECCE-5CE7-F237F774A6BF}"/>
          </ac:picMkLst>
        </pc:picChg>
        <pc:picChg chg="add del mod">
          <ac:chgData name="Joe Coyne" userId="370d867a-df8a-497f-b42b-3fdf807a4a2f" providerId="ADAL" clId="{1876B760-5407-49A5-96D2-4BD95BDEBAFA}" dt="2023-12-14T03:29:59.727" v="2821" actId="478"/>
          <ac:picMkLst>
            <pc:docMk/>
            <pc:sldMk cId="992403168" sldId="392"/>
            <ac:picMk id="15" creationId="{C6FEAEA9-C3A4-CA54-B012-D30B255C1AAE}"/>
          </ac:picMkLst>
        </pc:picChg>
        <pc:picChg chg="add mod">
          <ac:chgData name="Joe Coyne" userId="370d867a-df8a-497f-b42b-3fdf807a4a2f" providerId="ADAL" clId="{1876B760-5407-49A5-96D2-4BD95BDEBAFA}" dt="2023-12-14T12:42:48.386" v="6082" actId="1076"/>
          <ac:picMkLst>
            <pc:docMk/>
            <pc:sldMk cId="992403168" sldId="392"/>
            <ac:picMk id="17" creationId="{7FC7891D-33F8-B47B-3D2B-2E12C6E31A67}"/>
          </ac:picMkLst>
        </pc:picChg>
        <pc:picChg chg="add mod">
          <ac:chgData name="Joe Coyne" userId="370d867a-df8a-497f-b42b-3fdf807a4a2f" providerId="ADAL" clId="{1876B760-5407-49A5-96D2-4BD95BDEBAFA}" dt="2023-12-14T03:34:01.988" v="3207"/>
          <ac:picMkLst>
            <pc:docMk/>
            <pc:sldMk cId="992403168" sldId="392"/>
            <ac:picMk id="18" creationId="{4C9D27ED-C6BD-613C-1E76-F2A8876461A0}"/>
          </ac:picMkLst>
        </pc:picChg>
      </pc:sldChg>
      <pc:sldChg chg="addSp delSp modSp mod modAnim modNotesTx">
        <pc:chgData name="Joe Coyne" userId="370d867a-df8a-497f-b42b-3fdf807a4a2f" providerId="ADAL" clId="{1876B760-5407-49A5-96D2-4BD95BDEBAFA}" dt="2023-12-14T04:32:17.668" v="6033" actId="20577"/>
        <pc:sldMkLst>
          <pc:docMk/>
          <pc:sldMk cId="40953684" sldId="393"/>
        </pc:sldMkLst>
        <pc:spChg chg="mod">
          <ac:chgData name="Joe Coyne" userId="370d867a-df8a-497f-b42b-3fdf807a4a2f" providerId="ADAL" clId="{1876B760-5407-49A5-96D2-4BD95BDEBAFA}" dt="2023-12-14T03:37:28.101" v="3252" actId="20577"/>
          <ac:spMkLst>
            <pc:docMk/>
            <pc:sldMk cId="40953684" sldId="393"/>
            <ac:spMk id="7" creationId="{4B18D636-CC10-4B1E-AA38-419DCCF2D9C9}"/>
          </ac:spMkLst>
        </pc:spChg>
        <pc:spChg chg="mod">
          <ac:chgData name="Joe Coyne" userId="370d867a-df8a-497f-b42b-3fdf807a4a2f" providerId="ADAL" clId="{1876B760-5407-49A5-96D2-4BD95BDEBAFA}" dt="2023-12-14T03:43:42.013" v="3547" actId="20577"/>
          <ac:spMkLst>
            <pc:docMk/>
            <pc:sldMk cId="40953684" sldId="393"/>
            <ac:spMk id="10" creationId="{1DB251F7-EBE7-46AC-A920-FFE2C5AF68EA}"/>
          </ac:spMkLst>
        </pc:spChg>
        <pc:spChg chg="add mod">
          <ac:chgData name="Joe Coyne" userId="370d867a-df8a-497f-b42b-3fdf807a4a2f" providerId="ADAL" clId="{1876B760-5407-49A5-96D2-4BD95BDEBAFA}" dt="2023-12-14T03:45:54.866" v="3568" actId="1076"/>
          <ac:spMkLst>
            <pc:docMk/>
            <pc:sldMk cId="40953684" sldId="393"/>
            <ac:spMk id="15" creationId="{0BC12D88-AF0A-1912-B313-34FB8BD016C0}"/>
          </ac:spMkLst>
        </pc:spChg>
        <pc:spChg chg="add mod">
          <ac:chgData name="Joe Coyne" userId="370d867a-df8a-497f-b42b-3fdf807a4a2f" providerId="ADAL" clId="{1876B760-5407-49A5-96D2-4BD95BDEBAFA}" dt="2023-12-14T03:46:41.154" v="3575" actId="14100"/>
          <ac:spMkLst>
            <pc:docMk/>
            <pc:sldMk cId="40953684" sldId="393"/>
            <ac:spMk id="17" creationId="{18CBCBE5-671C-2F04-23B1-E5CDCF62068D}"/>
          </ac:spMkLst>
        </pc:spChg>
        <pc:picChg chg="add del mod">
          <ac:chgData name="Joe Coyne" userId="370d867a-df8a-497f-b42b-3fdf807a4a2f" providerId="ADAL" clId="{1876B760-5407-49A5-96D2-4BD95BDEBAFA}" dt="2023-12-14T03:36:06.161" v="3222" actId="478"/>
          <ac:picMkLst>
            <pc:docMk/>
            <pc:sldMk cId="40953684" sldId="393"/>
            <ac:picMk id="4" creationId="{EC1704EE-D33F-6A15-C4CF-58CD24524FB0}"/>
          </ac:picMkLst>
        </pc:picChg>
        <pc:picChg chg="add mod">
          <ac:chgData name="Joe Coyne" userId="370d867a-df8a-497f-b42b-3fdf807a4a2f" providerId="ADAL" clId="{1876B760-5407-49A5-96D2-4BD95BDEBAFA}" dt="2023-12-14T03:36:12.533" v="3223"/>
          <ac:picMkLst>
            <pc:docMk/>
            <pc:sldMk cId="40953684" sldId="393"/>
            <ac:picMk id="5" creationId="{E9EEC04F-1437-22E9-F7BF-933C77A16C4F}"/>
          </ac:picMkLst>
        </pc:picChg>
        <pc:picChg chg="add del">
          <ac:chgData name="Joe Coyne" userId="370d867a-df8a-497f-b42b-3fdf807a4a2f" providerId="ADAL" clId="{1876B760-5407-49A5-96D2-4BD95BDEBAFA}" dt="2023-12-14T03:43:23.551" v="3492" actId="22"/>
          <ac:picMkLst>
            <pc:docMk/>
            <pc:sldMk cId="40953684" sldId="393"/>
            <ac:picMk id="8" creationId="{B5980DF2-A4BA-4696-ECC4-2D9D9EABA4EE}"/>
          </ac:picMkLst>
        </pc:picChg>
        <pc:picChg chg="del">
          <ac:chgData name="Joe Coyne" userId="370d867a-df8a-497f-b42b-3fdf807a4a2f" providerId="ADAL" clId="{1876B760-5407-49A5-96D2-4BD95BDEBAFA}" dt="2023-12-14T03:35:45.057" v="3217" actId="478"/>
          <ac:picMkLst>
            <pc:docMk/>
            <pc:sldMk cId="40953684" sldId="393"/>
            <ac:picMk id="9" creationId="{2997C199-DDE0-6938-53FF-3D279EB64854}"/>
          </ac:picMkLst>
        </pc:picChg>
        <pc:picChg chg="add mod modCrop">
          <ac:chgData name="Joe Coyne" userId="370d867a-df8a-497f-b42b-3fdf807a4a2f" providerId="ADAL" clId="{1876B760-5407-49A5-96D2-4BD95BDEBAFA}" dt="2023-12-14T03:45:36.721" v="3565" actId="1076"/>
          <ac:picMkLst>
            <pc:docMk/>
            <pc:sldMk cId="40953684" sldId="393"/>
            <ac:picMk id="12" creationId="{1EF99804-76D8-28D9-CF3F-5D93BE3504A8}"/>
          </ac:picMkLst>
        </pc:picChg>
        <pc:picChg chg="add mod">
          <ac:chgData name="Joe Coyne" userId="370d867a-df8a-497f-b42b-3fdf807a4a2f" providerId="ADAL" clId="{1876B760-5407-49A5-96D2-4BD95BDEBAFA}" dt="2023-12-14T03:45:30.828" v="3564" actId="1076"/>
          <ac:picMkLst>
            <pc:docMk/>
            <pc:sldMk cId="40953684" sldId="393"/>
            <ac:picMk id="14" creationId="{F720A2C0-96DA-D4B3-1F6D-9BFD77968AFB}"/>
          </ac:picMkLst>
        </pc:picChg>
        <pc:picChg chg="del">
          <ac:chgData name="Joe Coyne" userId="370d867a-df8a-497f-b42b-3fdf807a4a2f" providerId="ADAL" clId="{1876B760-5407-49A5-96D2-4BD95BDEBAFA}" dt="2023-12-14T03:35:44.489" v="3216" actId="478"/>
          <ac:picMkLst>
            <pc:docMk/>
            <pc:sldMk cId="40953684" sldId="393"/>
            <ac:picMk id="16" creationId="{7CF3CFBE-07FD-4EC4-C9A9-9C63147AB65C}"/>
          </ac:picMkLst>
        </pc:picChg>
        <pc:picChg chg="del">
          <ac:chgData name="Joe Coyne" userId="370d867a-df8a-497f-b42b-3fdf807a4a2f" providerId="ADAL" clId="{1876B760-5407-49A5-96D2-4BD95BDEBAFA}" dt="2023-12-14T03:35:45.659" v="3218" actId="478"/>
          <ac:picMkLst>
            <pc:docMk/>
            <pc:sldMk cId="40953684" sldId="393"/>
            <ac:picMk id="3078" creationId="{2B5E6165-3CBC-1062-CD78-D3AFFBE087E9}"/>
          </ac:picMkLst>
        </pc:picChg>
      </pc:sldChg>
      <pc:sldChg chg="addSp delSp modSp mod modNotesTx">
        <pc:chgData name="Joe Coyne" userId="370d867a-df8a-497f-b42b-3fdf807a4a2f" providerId="ADAL" clId="{1876B760-5407-49A5-96D2-4BD95BDEBAFA}" dt="2023-12-14T04:32:44.845" v="6034"/>
        <pc:sldMkLst>
          <pc:docMk/>
          <pc:sldMk cId="2372663639" sldId="394"/>
        </pc:sldMkLst>
        <pc:spChg chg="add del mod">
          <ac:chgData name="Joe Coyne" userId="370d867a-df8a-497f-b42b-3fdf807a4a2f" providerId="ADAL" clId="{1876B760-5407-49A5-96D2-4BD95BDEBAFA}" dt="2023-12-14T03:52:39.145" v="4182"/>
          <ac:spMkLst>
            <pc:docMk/>
            <pc:sldMk cId="2372663639" sldId="394"/>
            <ac:spMk id="5" creationId="{3B6CD8D4-0AFE-A4CC-B1BD-4F106FA4CA69}"/>
          </ac:spMkLst>
        </pc:spChg>
        <pc:spChg chg="mod">
          <ac:chgData name="Joe Coyne" userId="370d867a-df8a-497f-b42b-3fdf807a4a2f" providerId="ADAL" clId="{1876B760-5407-49A5-96D2-4BD95BDEBAFA}" dt="2023-12-14T04:32:44.845" v="6034"/>
          <ac:spMkLst>
            <pc:docMk/>
            <pc:sldMk cId="2372663639" sldId="394"/>
            <ac:spMk id="7" creationId="{4B18D636-CC10-4B1E-AA38-419DCCF2D9C9}"/>
          </ac:spMkLst>
        </pc:spChg>
        <pc:picChg chg="add del mod">
          <ac:chgData name="Joe Coyne" userId="370d867a-df8a-497f-b42b-3fdf807a4a2f" providerId="ADAL" clId="{1876B760-5407-49A5-96D2-4BD95BDEBAFA}" dt="2023-12-14T03:52:36.812" v="4180" actId="478"/>
          <ac:picMkLst>
            <pc:docMk/>
            <pc:sldMk cId="2372663639" sldId="394"/>
            <ac:picMk id="4" creationId="{6E3DD9FC-3D75-2E47-0665-67152C799A71}"/>
          </ac:picMkLst>
        </pc:picChg>
        <pc:picChg chg="add del mod">
          <ac:chgData name="Joe Coyne" userId="370d867a-df8a-497f-b42b-3fdf807a4a2f" providerId="ADAL" clId="{1876B760-5407-49A5-96D2-4BD95BDEBAFA}" dt="2023-12-14T03:53:15.170" v="4187" actId="478"/>
          <ac:picMkLst>
            <pc:docMk/>
            <pc:sldMk cId="2372663639" sldId="394"/>
            <ac:picMk id="6" creationId="{747A26E6-F907-76B8-2483-DD77C26D410D}"/>
          </ac:picMkLst>
        </pc:picChg>
        <pc:picChg chg="del">
          <ac:chgData name="Joe Coyne" userId="370d867a-df8a-497f-b42b-3fdf807a4a2f" providerId="ADAL" clId="{1876B760-5407-49A5-96D2-4BD95BDEBAFA}" dt="2023-12-14T03:52:06.214" v="4171" actId="478"/>
          <ac:picMkLst>
            <pc:docMk/>
            <pc:sldMk cId="2372663639" sldId="394"/>
            <ac:picMk id="8" creationId="{8D6DC067-72F3-6314-DB59-FB6C1753ABBD}"/>
          </ac:picMkLst>
        </pc:picChg>
        <pc:picChg chg="add mod">
          <ac:chgData name="Joe Coyne" userId="370d867a-df8a-497f-b42b-3fdf807a4a2f" providerId="ADAL" clId="{1876B760-5407-49A5-96D2-4BD95BDEBAFA}" dt="2023-12-14T03:53:20.411" v="4190" actId="1076"/>
          <ac:picMkLst>
            <pc:docMk/>
            <pc:sldMk cId="2372663639" sldId="394"/>
            <ac:picMk id="12" creationId="{54116F84-184E-7511-343C-A2E9E4734BF0}"/>
          </ac:picMkLst>
        </pc:picChg>
      </pc:sldChg>
      <pc:sldChg chg="addSp delSp modSp mod ord modAnim modNotesTx">
        <pc:chgData name="Joe Coyne" userId="370d867a-df8a-497f-b42b-3fdf807a4a2f" providerId="ADAL" clId="{1876B760-5407-49A5-96D2-4BD95BDEBAFA}" dt="2023-12-14T04:32:47.052" v="6035"/>
        <pc:sldMkLst>
          <pc:docMk/>
          <pc:sldMk cId="1066208821" sldId="395"/>
        </pc:sldMkLst>
        <pc:spChg chg="mod">
          <ac:chgData name="Joe Coyne" userId="370d867a-df8a-497f-b42b-3fdf807a4a2f" providerId="ADAL" clId="{1876B760-5407-49A5-96D2-4BD95BDEBAFA}" dt="2023-12-14T04:32:47.052" v="6035"/>
          <ac:spMkLst>
            <pc:docMk/>
            <pc:sldMk cId="1066208821" sldId="395"/>
            <ac:spMk id="7" creationId="{4B18D636-CC10-4B1E-AA38-419DCCF2D9C9}"/>
          </ac:spMkLst>
        </pc:spChg>
        <pc:spChg chg="add mod">
          <ac:chgData name="Joe Coyne" userId="370d867a-df8a-497f-b42b-3fdf807a4a2f" providerId="ADAL" clId="{1876B760-5407-49A5-96D2-4BD95BDEBAFA}" dt="2023-12-14T03:55:47.836" v="4377" actId="1076"/>
          <ac:spMkLst>
            <pc:docMk/>
            <pc:sldMk cId="1066208821" sldId="395"/>
            <ac:spMk id="9" creationId="{53BCD3BE-38E0-C416-C606-20F7DB67C6D9}"/>
          </ac:spMkLst>
        </pc:spChg>
        <pc:picChg chg="add mod">
          <ac:chgData name="Joe Coyne" userId="370d867a-df8a-497f-b42b-3fdf807a4a2f" providerId="ADAL" clId="{1876B760-5407-49A5-96D2-4BD95BDEBAFA}" dt="2023-12-14T03:55:18.497" v="4373" actId="1076"/>
          <ac:picMkLst>
            <pc:docMk/>
            <pc:sldMk cId="1066208821" sldId="395"/>
            <ac:picMk id="4" creationId="{3BB997A7-AA02-DA9B-09A9-2B09BE622682}"/>
          </ac:picMkLst>
        </pc:picChg>
        <pc:picChg chg="add mod">
          <ac:chgData name="Joe Coyne" userId="370d867a-df8a-497f-b42b-3fdf807a4a2f" providerId="ADAL" clId="{1876B760-5407-49A5-96D2-4BD95BDEBAFA}" dt="2023-12-14T03:55:40.837" v="4375" actId="1076"/>
          <ac:picMkLst>
            <pc:docMk/>
            <pc:sldMk cId="1066208821" sldId="395"/>
            <ac:picMk id="8" creationId="{FF38AB00-3134-D208-C5B8-79F0F863B761}"/>
          </ac:picMkLst>
        </pc:picChg>
        <pc:picChg chg="del">
          <ac:chgData name="Joe Coyne" userId="370d867a-df8a-497f-b42b-3fdf807a4a2f" providerId="ADAL" clId="{1876B760-5407-49A5-96D2-4BD95BDEBAFA}" dt="2023-12-14T03:54:51.885" v="4370" actId="478"/>
          <ac:picMkLst>
            <pc:docMk/>
            <pc:sldMk cId="1066208821" sldId="395"/>
            <ac:picMk id="16" creationId="{CD06EA96-96B0-CC7B-8AC8-ED1CFEBC8C37}"/>
          </ac:picMkLst>
        </pc:picChg>
      </pc:sldChg>
      <pc:sldChg chg="addSp delSp modSp mod modAnim modNotesTx">
        <pc:chgData name="Joe Coyne" userId="370d867a-df8a-497f-b42b-3fdf807a4a2f" providerId="ADAL" clId="{1876B760-5407-49A5-96D2-4BD95BDEBAFA}" dt="2023-12-14T04:32:50.082" v="6036"/>
        <pc:sldMkLst>
          <pc:docMk/>
          <pc:sldMk cId="3535502145" sldId="396"/>
        </pc:sldMkLst>
        <pc:spChg chg="mod">
          <ac:chgData name="Joe Coyne" userId="370d867a-df8a-497f-b42b-3fdf807a4a2f" providerId="ADAL" clId="{1876B760-5407-49A5-96D2-4BD95BDEBAFA}" dt="2023-12-14T04:32:50.082" v="6036"/>
          <ac:spMkLst>
            <pc:docMk/>
            <pc:sldMk cId="3535502145" sldId="396"/>
            <ac:spMk id="7" creationId="{4B18D636-CC10-4B1E-AA38-419DCCF2D9C9}"/>
          </ac:spMkLst>
        </pc:spChg>
        <pc:spChg chg="add mod">
          <ac:chgData name="Joe Coyne" userId="370d867a-df8a-497f-b42b-3fdf807a4a2f" providerId="ADAL" clId="{1876B760-5407-49A5-96D2-4BD95BDEBAFA}" dt="2023-12-14T03:58:42.918" v="4532" actId="1076"/>
          <ac:spMkLst>
            <pc:docMk/>
            <pc:sldMk cId="3535502145" sldId="396"/>
            <ac:spMk id="13" creationId="{685F2573-56AB-DB34-B270-4B8228428A41}"/>
          </ac:spMkLst>
        </pc:spChg>
        <pc:picChg chg="add del mod">
          <ac:chgData name="Joe Coyne" userId="370d867a-df8a-497f-b42b-3fdf807a4a2f" providerId="ADAL" clId="{1876B760-5407-49A5-96D2-4BD95BDEBAFA}" dt="2023-12-14T03:57:52.391" v="4520" actId="478"/>
          <ac:picMkLst>
            <pc:docMk/>
            <pc:sldMk cId="3535502145" sldId="396"/>
            <ac:picMk id="4" creationId="{42C1E11A-931D-9B12-7CA3-4A54A3490BB2}"/>
          </ac:picMkLst>
        </pc:picChg>
        <pc:picChg chg="add mod">
          <ac:chgData name="Joe Coyne" userId="370d867a-df8a-497f-b42b-3fdf807a4a2f" providerId="ADAL" clId="{1876B760-5407-49A5-96D2-4BD95BDEBAFA}" dt="2023-12-14T03:58:00.924" v="4526" actId="1076"/>
          <ac:picMkLst>
            <pc:docMk/>
            <pc:sldMk cId="3535502145" sldId="396"/>
            <ac:picMk id="8" creationId="{DCF42F21-28AA-0C36-2EED-BCCC3856A252}"/>
          </ac:picMkLst>
        </pc:picChg>
        <pc:picChg chg="del">
          <ac:chgData name="Joe Coyne" userId="370d867a-df8a-497f-b42b-3fdf807a4a2f" providerId="ADAL" clId="{1876B760-5407-49A5-96D2-4BD95BDEBAFA}" dt="2023-12-14T03:57:05.163" v="4514" actId="478"/>
          <ac:picMkLst>
            <pc:docMk/>
            <pc:sldMk cId="3535502145" sldId="396"/>
            <ac:picMk id="9" creationId="{33A9C797-7FC3-1FEE-E5F6-61BE64FD2C8E}"/>
          </ac:picMkLst>
        </pc:picChg>
        <pc:picChg chg="add mod">
          <ac:chgData name="Joe Coyne" userId="370d867a-df8a-497f-b42b-3fdf807a4a2f" providerId="ADAL" clId="{1876B760-5407-49A5-96D2-4BD95BDEBAFA}" dt="2023-12-14T03:58:31.577" v="4529" actId="1076"/>
          <ac:picMkLst>
            <pc:docMk/>
            <pc:sldMk cId="3535502145" sldId="396"/>
            <ac:picMk id="12" creationId="{AAD093B2-5F70-94C5-8F2F-C14B0FB97412}"/>
          </ac:picMkLst>
        </pc:picChg>
      </pc:sldChg>
      <pc:sldChg chg="addSp delSp modSp mod modNotesTx">
        <pc:chgData name="Joe Coyne" userId="370d867a-df8a-497f-b42b-3fdf807a4a2f" providerId="ADAL" clId="{1876B760-5407-49A5-96D2-4BD95BDEBAFA}" dt="2023-12-14T04:33:45.204" v="6040" actId="1076"/>
        <pc:sldMkLst>
          <pc:docMk/>
          <pc:sldMk cId="1054132954" sldId="397"/>
        </pc:sldMkLst>
        <pc:spChg chg="mod">
          <ac:chgData name="Joe Coyne" userId="370d867a-df8a-497f-b42b-3fdf807a4a2f" providerId="ADAL" clId="{1876B760-5407-49A5-96D2-4BD95BDEBAFA}" dt="2023-12-14T04:32:56.721" v="6037"/>
          <ac:spMkLst>
            <pc:docMk/>
            <pc:sldMk cId="1054132954" sldId="397"/>
            <ac:spMk id="7" creationId="{4B18D636-CC10-4B1E-AA38-419DCCF2D9C9}"/>
          </ac:spMkLst>
        </pc:spChg>
        <pc:picChg chg="add del mod">
          <ac:chgData name="Joe Coyne" userId="370d867a-df8a-497f-b42b-3fdf807a4a2f" providerId="ADAL" clId="{1876B760-5407-49A5-96D2-4BD95BDEBAFA}" dt="2023-12-14T04:33:45.204" v="6040" actId="1076"/>
          <ac:picMkLst>
            <pc:docMk/>
            <pc:sldMk cId="1054132954" sldId="397"/>
            <ac:picMk id="4" creationId="{04781FE4-9DEE-ADB7-B390-A199EEF4976C}"/>
          </ac:picMkLst>
        </pc:picChg>
        <pc:picChg chg="add del">
          <ac:chgData name="Joe Coyne" userId="370d867a-df8a-497f-b42b-3fdf807a4a2f" providerId="ADAL" clId="{1876B760-5407-49A5-96D2-4BD95BDEBAFA}" dt="2023-12-14T04:03:28.948" v="4550" actId="478"/>
          <ac:picMkLst>
            <pc:docMk/>
            <pc:sldMk cId="1054132954" sldId="397"/>
            <ac:picMk id="6" creationId="{8AEE4F06-8A19-1298-67D1-0236D02A2520}"/>
          </ac:picMkLst>
        </pc:picChg>
        <pc:picChg chg="add del mod">
          <ac:chgData name="Joe Coyne" userId="370d867a-df8a-497f-b42b-3fdf807a4a2f" providerId="ADAL" clId="{1876B760-5407-49A5-96D2-4BD95BDEBAFA}" dt="2023-12-14T04:07:32.092" v="4827" actId="478"/>
          <ac:picMkLst>
            <pc:docMk/>
            <pc:sldMk cId="1054132954" sldId="397"/>
            <ac:picMk id="9" creationId="{E3E93031-2C6A-90E7-5C09-6DBC9C243818}"/>
          </ac:picMkLst>
        </pc:picChg>
        <pc:picChg chg="del">
          <ac:chgData name="Joe Coyne" userId="370d867a-df8a-497f-b42b-3fdf807a4a2f" providerId="ADAL" clId="{1876B760-5407-49A5-96D2-4BD95BDEBAFA}" dt="2023-12-14T04:03:59.494" v="4553" actId="478"/>
          <ac:picMkLst>
            <pc:docMk/>
            <pc:sldMk cId="1054132954" sldId="397"/>
            <ac:picMk id="5122" creationId="{17BC1827-3DC5-086D-8AF4-90EA669A3FD8}"/>
          </ac:picMkLst>
        </pc:picChg>
      </pc:sldChg>
      <pc:sldChg chg="addSp delSp modSp mod modNotesTx">
        <pc:chgData name="Joe Coyne" userId="370d867a-df8a-497f-b42b-3fdf807a4a2f" providerId="ADAL" clId="{1876B760-5407-49A5-96D2-4BD95BDEBAFA}" dt="2023-12-14T04:32:59.057" v="6038"/>
        <pc:sldMkLst>
          <pc:docMk/>
          <pc:sldMk cId="2315364481" sldId="398"/>
        </pc:sldMkLst>
        <pc:spChg chg="add del mod">
          <ac:chgData name="Joe Coyne" userId="370d867a-df8a-497f-b42b-3fdf807a4a2f" providerId="ADAL" clId="{1876B760-5407-49A5-96D2-4BD95BDEBAFA}" dt="2023-12-14T04:05:57.023" v="4648"/>
          <ac:spMkLst>
            <pc:docMk/>
            <pc:sldMk cId="2315364481" sldId="398"/>
            <ac:spMk id="5" creationId="{48C83FC1-3AF2-92F1-DAFE-E40A39E60112}"/>
          </ac:spMkLst>
        </pc:spChg>
        <pc:spChg chg="mod">
          <ac:chgData name="Joe Coyne" userId="370d867a-df8a-497f-b42b-3fdf807a4a2f" providerId="ADAL" clId="{1876B760-5407-49A5-96D2-4BD95BDEBAFA}" dt="2023-12-14T04:32:59.057" v="6038"/>
          <ac:spMkLst>
            <pc:docMk/>
            <pc:sldMk cId="2315364481" sldId="398"/>
            <ac:spMk id="7" creationId="{4B18D636-CC10-4B1E-AA38-419DCCF2D9C9}"/>
          </ac:spMkLst>
        </pc:spChg>
        <pc:picChg chg="del">
          <ac:chgData name="Joe Coyne" userId="370d867a-df8a-497f-b42b-3fdf807a4a2f" providerId="ADAL" clId="{1876B760-5407-49A5-96D2-4BD95BDEBAFA}" dt="2023-12-14T04:05:54.169" v="4646" actId="478"/>
          <ac:picMkLst>
            <pc:docMk/>
            <pc:sldMk cId="2315364481" sldId="398"/>
            <ac:picMk id="3" creationId="{33C1B8AB-FD28-2B74-D340-5D9A0FDD3EE1}"/>
          </ac:picMkLst>
        </pc:picChg>
        <pc:picChg chg="add mod">
          <ac:chgData name="Joe Coyne" userId="370d867a-df8a-497f-b42b-3fdf807a4a2f" providerId="ADAL" clId="{1876B760-5407-49A5-96D2-4BD95BDEBAFA}" dt="2023-12-14T04:06:16.963" v="4653" actId="1076"/>
          <ac:picMkLst>
            <pc:docMk/>
            <pc:sldMk cId="2315364481" sldId="398"/>
            <ac:picMk id="6" creationId="{1AE2EC31-CC53-08E1-D220-BE27DB473BB5}"/>
          </ac:picMkLst>
        </pc:picChg>
      </pc:sldChg>
      <pc:sldChg chg="addSp delSp modSp mod delAnim modAnim modNotesTx">
        <pc:chgData name="Joe Coyne" userId="370d867a-df8a-497f-b42b-3fdf807a4a2f" providerId="ADAL" clId="{1876B760-5407-49A5-96D2-4BD95BDEBAFA}" dt="2023-12-14T04:34:07.143" v="6041" actId="478"/>
        <pc:sldMkLst>
          <pc:docMk/>
          <pc:sldMk cId="2098261892" sldId="399"/>
        </pc:sldMkLst>
        <pc:spChg chg="mod">
          <ac:chgData name="Joe Coyne" userId="370d867a-df8a-497f-b42b-3fdf807a4a2f" providerId="ADAL" clId="{1876B760-5407-49A5-96D2-4BD95BDEBAFA}" dt="2023-12-14T04:33:01.149" v="6039"/>
          <ac:spMkLst>
            <pc:docMk/>
            <pc:sldMk cId="2098261892" sldId="399"/>
            <ac:spMk id="7" creationId="{4B18D636-CC10-4B1E-AA38-419DCCF2D9C9}"/>
          </ac:spMkLst>
        </pc:spChg>
        <pc:spChg chg="add mod">
          <ac:chgData name="Joe Coyne" userId="370d867a-df8a-497f-b42b-3fdf807a4a2f" providerId="ADAL" clId="{1876B760-5407-49A5-96D2-4BD95BDEBAFA}" dt="2023-12-14T04:08:10.731" v="4836" actId="1076"/>
          <ac:spMkLst>
            <pc:docMk/>
            <pc:sldMk cId="2098261892" sldId="399"/>
            <ac:spMk id="11" creationId="{75FD6CD9-1DDE-5113-B0DD-C4C809D6DAD2}"/>
          </ac:spMkLst>
        </pc:spChg>
        <pc:spChg chg="add del mod">
          <ac:chgData name="Joe Coyne" userId="370d867a-df8a-497f-b42b-3fdf807a4a2f" providerId="ADAL" clId="{1876B760-5407-49A5-96D2-4BD95BDEBAFA}" dt="2023-12-14T04:34:07.143" v="6041" actId="478"/>
          <ac:spMkLst>
            <pc:docMk/>
            <pc:sldMk cId="2098261892" sldId="399"/>
            <ac:spMk id="12" creationId="{D890A24C-2F60-4DEB-3651-F6C81EF348F9}"/>
          </ac:spMkLst>
        </pc:spChg>
        <pc:picChg chg="add mod">
          <ac:chgData name="Joe Coyne" userId="370d867a-df8a-497f-b42b-3fdf807a4a2f" providerId="ADAL" clId="{1876B760-5407-49A5-96D2-4BD95BDEBAFA}" dt="2023-12-14T04:07:45.194" v="4830" actId="1076"/>
          <ac:picMkLst>
            <pc:docMk/>
            <pc:sldMk cId="2098261892" sldId="399"/>
            <ac:picMk id="4" creationId="{9F7F08EC-FB25-1CC9-9259-C862DD6B0059}"/>
          </ac:picMkLst>
        </pc:picChg>
        <pc:picChg chg="del">
          <ac:chgData name="Joe Coyne" userId="370d867a-df8a-497f-b42b-3fdf807a4a2f" providerId="ADAL" clId="{1876B760-5407-49A5-96D2-4BD95BDEBAFA}" dt="2023-12-14T04:07:41.825" v="4828" actId="478"/>
          <ac:picMkLst>
            <pc:docMk/>
            <pc:sldMk cId="2098261892" sldId="399"/>
            <ac:picMk id="5" creationId="{7F5E330F-AFBF-21AE-7BC8-B3FB997F84E4}"/>
          </ac:picMkLst>
        </pc:picChg>
        <pc:picChg chg="add mod">
          <ac:chgData name="Joe Coyne" userId="370d867a-df8a-497f-b42b-3fdf807a4a2f" providerId="ADAL" clId="{1876B760-5407-49A5-96D2-4BD95BDEBAFA}" dt="2023-12-14T04:08:00.461" v="4833" actId="1076"/>
          <ac:picMkLst>
            <pc:docMk/>
            <pc:sldMk cId="2098261892" sldId="399"/>
            <ac:picMk id="9" creationId="{11AACFAD-A267-645D-97FB-6ACDCBAD8CE9}"/>
          </ac:picMkLst>
        </pc:picChg>
      </pc:sldChg>
      <pc:sldChg chg="addSp delSp modSp add mod modAnim modNotesTx">
        <pc:chgData name="Joe Coyne" userId="370d867a-df8a-497f-b42b-3fdf807a4a2f" providerId="ADAL" clId="{1876B760-5407-49A5-96D2-4BD95BDEBAFA}" dt="2023-12-23T03:53:21.639" v="6129" actId="478"/>
        <pc:sldMkLst>
          <pc:docMk/>
          <pc:sldMk cId="3506068665" sldId="400"/>
        </pc:sldMkLst>
        <pc:spChg chg="mod">
          <ac:chgData name="Joe Coyne" userId="370d867a-df8a-497f-b42b-3fdf807a4a2f" providerId="ADAL" clId="{1876B760-5407-49A5-96D2-4BD95BDEBAFA}" dt="2023-12-14T04:09:42.143" v="5051" actId="20577"/>
          <ac:spMkLst>
            <pc:docMk/>
            <pc:sldMk cId="3506068665" sldId="400"/>
            <ac:spMk id="7" creationId="{4B18D636-CC10-4B1E-AA38-419DCCF2D9C9}"/>
          </ac:spMkLst>
        </pc:spChg>
        <pc:spChg chg="mod">
          <ac:chgData name="Joe Coyne" userId="370d867a-df8a-497f-b42b-3fdf807a4a2f" providerId="ADAL" clId="{1876B760-5407-49A5-96D2-4BD95BDEBAFA}" dt="2023-12-14T01:35:56.084" v="33" actId="20577"/>
          <ac:spMkLst>
            <pc:docMk/>
            <pc:sldMk cId="3506068665" sldId="400"/>
            <ac:spMk id="10" creationId="{1DB251F7-EBE7-46AC-A920-FFE2C5AF68EA}"/>
          </ac:spMkLst>
        </pc:spChg>
        <pc:spChg chg="add del">
          <ac:chgData name="Joe Coyne" userId="370d867a-df8a-497f-b42b-3fdf807a4a2f" providerId="ADAL" clId="{1876B760-5407-49A5-96D2-4BD95BDEBAFA}" dt="2023-12-14T02:10:41.808" v="76" actId="34122"/>
          <ac:spMkLst>
            <pc:docMk/>
            <pc:sldMk cId="3506068665" sldId="400"/>
            <ac:spMk id="11" creationId="{EEB55EEC-AA92-4276-AA50-D22D4A51EFAC}"/>
          </ac:spMkLst>
        </pc:spChg>
        <pc:spChg chg="add del">
          <ac:chgData name="Joe Coyne" userId="370d867a-df8a-497f-b42b-3fdf807a4a2f" providerId="ADAL" clId="{1876B760-5407-49A5-96D2-4BD95BDEBAFA}" dt="2023-12-14T02:10:39.712" v="74" actId="34122"/>
          <ac:spMkLst>
            <pc:docMk/>
            <pc:sldMk cId="3506068665" sldId="400"/>
            <ac:spMk id="12" creationId="{14B961DD-26A3-4063-8D52-16235619CB1E}"/>
          </ac:spMkLst>
        </pc:spChg>
        <pc:spChg chg="add mod">
          <ac:chgData name="Joe Coyne" userId="370d867a-df8a-497f-b42b-3fdf807a4a2f" providerId="ADAL" clId="{1876B760-5407-49A5-96D2-4BD95BDEBAFA}" dt="2023-12-14T02:12:55.226" v="91" actId="14100"/>
          <ac:spMkLst>
            <pc:docMk/>
            <pc:sldMk cId="3506068665" sldId="400"/>
            <ac:spMk id="13" creationId="{44F8D1D8-6F44-4757-A942-CE696DDB46D0}"/>
          </ac:spMkLst>
        </pc:spChg>
        <pc:spChg chg="add del mod">
          <ac:chgData name="Joe Coyne" userId="370d867a-df8a-497f-b42b-3fdf807a4a2f" providerId="ADAL" clId="{1876B760-5407-49A5-96D2-4BD95BDEBAFA}" dt="2023-12-14T02:11:29.624" v="84" actId="478"/>
          <ac:spMkLst>
            <pc:docMk/>
            <pc:sldMk cId="3506068665" sldId="400"/>
            <ac:spMk id="17" creationId="{B8629003-04B7-4CA8-3340-1DDBD1D72085}"/>
          </ac:spMkLst>
        </pc:spChg>
        <pc:spChg chg="add mod">
          <ac:chgData name="Joe Coyne" userId="370d867a-df8a-497f-b42b-3fdf807a4a2f" providerId="ADAL" clId="{1876B760-5407-49A5-96D2-4BD95BDEBAFA}" dt="2023-12-14T02:16:15.139" v="333" actId="1076"/>
          <ac:spMkLst>
            <pc:docMk/>
            <pc:sldMk cId="3506068665" sldId="400"/>
            <ac:spMk id="19" creationId="{FB55319A-2DED-53DD-A3EA-1BD8DE87A75C}"/>
          </ac:spMkLst>
        </pc:spChg>
        <pc:spChg chg="add del">
          <ac:chgData name="Joe Coyne" userId="370d867a-df8a-497f-b42b-3fdf807a4a2f" providerId="ADAL" clId="{1876B760-5407-49A5-96D2-4BD95BDEBAFA}" dt="2023-12-23T03:53:21.639" v="6129" actId="478"/>
          <ac:spMkLst>
            <pc:docMk/>
            <pc:sldMk cId="3506068665" sldId="400"/>
            <ac:spMk id="23" creationId="{6F03A66C-EA80-4C32-99B8-7DD1C53C84C7}"/>
          </ac:spMkLst>
        </pc:spChg>
        <pc:grpChg chg="mod">
          <ac:chgData name="Joe Coyne" userId="370d867a-df8a-497f-b42b-3fdf807a4a2f" providerId="ADAL" clId="{1876B760-5407-49A5-96D2-4BD95BDEBAFA}" dt="2023-12-14T02:09:53.202" v="67"/>
          <ac:grpSpMkLst>
            <pc:docMk/>
            <pc:sldMk cId="3506068665" sldId="400"/>
            <ac:grpSpMk id="13" creationId="{C33AE15F-EA07-04AD-53F5-1D3CD29057C3}"/>
          </ac:grpSpMkLst>
        </pc:grpChg>
        <pc:graphicFrameChg chg="add del mod">
          <ac:chgData name="Joe Coyne" userId="370d867a-df8a-497f-b42b-3fdf807a4a2f" providerId="ADAL" clId="{1876B760-5407-49A5-96D2-4BD95BDEBAFA}" dt="2023-12-14T01:36:04.704" v="36"/>
          <ac:graphicFrameMkLst>
            <pc:docMk/>
            <pc:sldMk cId="3506068665" sldId="400"/>
            <ac:graphicFrameMk id="3" creationId="{3C43179A-1154-538E-3006-C470A0ED7E29}"/>
          </ac:graphicFrameMkLst>
        </pc:graphicFrameChg>
        <pc:picChg chg="del">
          <ac:chgData name="Joe Coyne" userId="370d867a-df8a-497f-b42b-3fdf807a4a2f" providerId="ADAL" clId="{1876B760-5407-49A5-96D2-4BD95BDEBAFA}" dt="2023-12-14T01:35:59.041" v="34" actId="478"/>
          <ac:picMkLst>
            <pc:docMk/>
            <pc:sldMk cId="3506068665" sldId="400"/>
            <ac:picMk id="5" creationId="{7F5E330F-AFBF-21AE-7BC8-B3FB997F84E4}"/>
          </ac:picMkLst>
        </pc:picChg>
        <pc:picChg chg="add mod modCrop">
          <ac:chgData name="Joe Coyne" userId="370d867a-df8a-497f-b42b-3fdf807a4a2f" providerId="ADAL" clId="{1876B760-5407-49A5-96D2-4BD95BDEBAFA}" dt="2023-12-14T01:36:42.751" v="41" actId="732"/>
          <ac:picMkLst>
            <pc:docMk/>
            <pc:sldMk cId="3506068665" sldId="400"/>
            <ac:picMk id="8" creationId="{2DC5702F-1DDE-C819-8B17-5B61FDA93B89}"/>
          </ac:picMkLst>
        </pc:picChg>
        <pc:inkChg chg="add del">
          <ac:chgData name="Joe Coyne" userId="370d867a-df8a-497f-b42b-3fdf807a4a2f" providerId="ADAL" clId="{1876B760-5407-49A5-96D2-4BD95BDEBAFA}" dt="2023-12-14T02:10:40.909" v="75" actId="34124"/>
          <ac:inkMkLst>
            <pc:docMk/>
            <pc:sldMk cId="3506068665" sldId="400"/>
            <ac:inkMk id="3" creationId="{AE2CB5F1-676B-4C68-9EA3-EF7423AAB26A}"/>
          </ac:inkMkLst>
        </pc:inkChg>
        <pc:inkChg chg="add del">
          <ac:chgData name="Joe Coyne" userId="370d867a-df8a-497f-b42b-3fdf807a4a2f" providerId="ADAL" clId="{1876B760-5407-49A5-96D2-4BD95BDEBAFA}" dt="2023-12-14T02:09:53.958" v="69" actId="9405"/>
          <ac:inkMkLst>
            <pc:docMk/>
            <pc:sldMk cId="3506068665" sldId="400"/>
            <ac:inkMk id="9" creationId="{4F628632-D4A2-958F-994B-1160E29CCF45}"/>
          </ac:inkMkLst>
        </pc:inkChg>
        <pc:inkChg chg="add del mod">
          <ac:chgData name="Joe Coyne" userId="370d867a-df8a-497f-b42b-3fdf807a4a2f" providerId="ADAL" clId="{1876B760-5407-49A5-96D2-4BD95BDEBAFA}" dt="2023-12-14T02:09:53.551" v="68" actId="9405"/>
          <ac:inkMkLst>
            <pc:docMk/>
            <pc:sldMk cId="3506068665" sldId="400"/>
            <ac:inkMk id="11" creationId="{360E32E4-186E-7215-763A-02CD0EBD3A0D}"/>
          </ac:inkMkLst>
        </pc:inkChg>
        <pc:inkChg chg="add del mod">
          <ac:chgData name="Joe Coyne" userId="370d867a-df8a-497f-b42b-3fdf807a4a2f" providerId="ADAL" clId="{1876B760-5407-49A5-96D2-4BD95BDEBAFA}" dt="2023-12-14T02:09:53.202" v="67"/>
          <ac:inkMkLst>
            <pc:docMk/>
            <pc:sldMk cId="3506068665" sldId="400"/>
            <ac:inkMk id="12" creationId="{4B1B6D74-B0C1-C210-13B9-53C0AAE01DA6}"/>
          </ac:inkMkLst>
        </pc:inkChg>
        <pc:inkChg chg="add del">
          <ac:chgData name="Joe Coyne" userId="370d867a-df8a-497f-b42b-3fdf807a4a2f" providerId="ADAL" clId="{1876B760-5407-49A5-96D2-4BD95BDEBAFA}" dt="2023-12-14T02:10:42.795" v="77" actId="478"/>
          <ac:inkMkLst>
            <pc:docMk/>
            <pc:sldMk cId="3506068665" sldId="400"/>
            <ac:inkMk id="14" creationId="{33D8CE21-30F9-1C53-EF6B-94E3729BBE5A}"/>
          </ac:inkMkLst>
        </pc:inkChg>
        <pc:inkChg chg="add del">
          <ac:chgData name="Joe Coyne" userId="370d867a-df8a-497f-b42b-3fdf807a4a2f" providerId="ADAL" clId="{1876B760-5407-49A5-96D2-4BD95BDEBAFA}" dt="2023-12-23T03:53:17.585" v="6128" actId="34122"/>
          <ac:inkMkLst>
            <pc:docMk/>
            <pc:sldMk cId="3506068665" sldId="400"/>
            <ac:inkMk id="15" creationId="{37059C74-AF12-6880-7C13-35CDE4750546}"/>
          </ac:inkMkLst>
        </pc:inkChg>
        <pc:inkChg chg="add del mod">
          <ac:chgData name="Joe Coyne" userId="370d867a-df8a-497f-b42b-3fdf807a4a2f" providerId="ADAL" clId="{1876B760-5407-49A5-96D2-4BD95BDEBAFA}" dt="2023-12-14T02:11:15.019" v="81" actId="478"/>
          <ac:inkMkLst>
            <pc:docMk/>
            <pc:sldMk cId="3506068665" sldId="400"/>
            <ac:inkMk id="16" creationId="{BE8F727D-B44E-C720-20B0-1479185FD305}"/>
          </ac:inkMkLst>
        </pc:inkChg>
        <pc:inkChg chg="add del">
          <ac:chgData name="Joe Coyne" userId="370d867a-df8a-497f-b42b-3fdf807a4a2f" providerId="ADAL" clId="{1876B760-5407-49A5-96D2-4BD95BDEBAFA}" dt="2023-12-14T02:12:20.502" v="86" actId="34122"/>
          <ac:inkMkLst>
            <pc:docMk/>
            <pc:sldMk cId="3506068665" sldId="400"/>
            <ac:inkMk id="18" creationId="{91705DDF-DC0C-D6EA-FDAC-F5A01B015C27}"/>
          </ac:inkMkLst>
        </pc:inkChg>
      </pc:sldChg>
      <pc:sldChg chg="addSp delSp modSp add mod modAnim modNotesTx">
        <pc:chgData name="Joe Coyne" userId="370d867a-df8a-497f-b42b-3fdf807a4a2f" providerId="ADAL" clId="{1876B760-5407-49A5-96D2-4BD95BDEBAFA}" dt="2023-12-14T04:09:47.766" v="5052"/>
        <pc:sldMkLst>
          <pc:docMk/>
          <pc:sldMk cId="573810463" sldId="401"/>
        </pc:sldMkLst>
        <pc:spChg chg="add mod">
          <ac:chgData name="Joe Coyne" userId="370d867a-df8a-497f-b42b-3fdf807a4a2f" providerId="ADAL" clId="{1876B760-5407-49A5-96D2-4BD95BDEBAFA}" dt="2023-12-14T02:34:35.102" v="663" actId="1076"/>
          <ac:spMkLst>
            <pc:docMk/>
            <pc:sldMk cId="573810463" sldId="401"/>
            <ac:spMk id="5" creationId="{276B6A98-9F55-5A46-CFA0-1B0CF7EDC69F}"/>
          </ac:spMkLst>
        </pc:spChg>
        <pc:spChg chg="mod">
          <ac:chgData name="Joe Coyne" userId="370d867a-df8a-497f-b42b-3fdf807a4a2f" providerId="ADAL" clId="{1876B760-5407-49A5-96D2-4BD95BDEBAFA}" dt="2023-12-14T04:09:47.766" v="5052"/>
          <ac:spMkLst>
            <pc:docMk/>
            <pc:sldMk cId="573810463" sldId="401"/>
            <ac:spMk id="7" creationId="{4B18D636-CC10-4B1E-AA38-419DCCF2D9C9}"/>
          </ac:spMkLst>
        </pc:spChg>
        <pc:spChg chg="add mod">
          <ac:chgData name="Joe Coyne" userId="370d867a-df8a-497f-b42b-3fdf807a4a2f" providerId="ADAL" clId="{1876B760-5407-49A5-96D2-4BD95BDEBAFA}" dt="2023-12-14T02:35:18.559" v="667" actId="1076"/>
          <ac:spMkLst>
            <pc:docMk/>
            <pc:sldMk cId="573810463" sldId="401"/>
            <ac:spMk id="9" creationId="{C0C69E77-BCD4-BE67-D4FE-DF67A78493D0}"/>
          </ac:spMkLst>
        </pc:spChg>
        <pc:spChg chg="mod">
          <ac:chgData name="Joe Coyne" userId="370d867a-df8a-497f-b42b-3fdf807a4a2f" providerId="ADAL" clId="{1876B760-5407-49A5-96D2-4BD95BDEBAFA}" dt="2023-12-14T01:50:04.140" v="51" actId="20577"/>
          <ac:spMkLst>
            <pc:docMk/>
            <pc:sldMk cId="573810463" sldId="401"/>
            <ac:spMk id="10" creationId="{1DB251F7-EBE7-46AC-A920-FFE2C5AF68EA}"/>
          </ac:spMkLst>
        </pc:spChg>
        <pc:picChg chg="add mod">
          <ac:chgData name="Joe Coyne" userId="370d867a-df8a-497f-b42b-3fdf807a4a2f" providerId="ADAL" clId="{1876B760-5407-49A5-96D2-4BD95BDEBAFA}" dt="2023-12-14T01:49:59.666" v="49" actId="1076"/>
          <ac:picMkLst>
            <pc:docMk/>
            <pc:sldMk cId="573810463" sldId="401"/>
            <ac:picMk id="4" creationId="{CC04EDB7-B79C-2D30-3D1C-82FE30744CDE}"/>
          </ac:picMkLst>
        </pc:picChg>
        <pc:picChg chg="del mod">
          <ac:chgData name="Joe Coyne" userId="370d867a-df8a-497f-b42b-3fdf807a4a2f" providerId="ADAL" clId="{1876B760-5407-49A5-96D2-4BD95BDEBAFA}" dt="2023-12-14T01:49:52.382" v="45" actId="478"/>
          <ac:picMkLst>
            <pc:docMk/>
            <pc:sldMk cId="573810463" sldId="401"/>
            <ac:picMk id="8" creationId="{2DC5702F-1DDE-C819-8B17-5B61FDA93B89}"/>
          </ac:picMkLst>
        </pc:picChg>
      </pc:sldChg>
      <pc:sldChg chg="addSp delSp modSp add mod modAnim modNotesTx">
        <pc:chgData name="Joe Coyne" userId="370d867a-df8a-497f-b42b-3fdf807a4a2f" providerId="ADAL" clId="{1876B760-5407-49A5-96D2-4BD95BDEBAFA}" dt="2023-12-14T04:27:49.657" v="5729" actId="20577"/>
        <pc:sldMkLst>
          <pc:docMk/>
          <pc:sldMk cId="2164084730" sldId="402"/>
        </pc:sldMkLst>
        <pc:spChg chg="mod">
          <ac:chgData name="Joe Coyne" userId="370d867a-df8a-497f-b42b-3fdf807a4a2f" providerId="ADAL" clId="{1876B760-5407-49A5-96D2-4BD95BDEBAFA}" dt="2023-12-14T04:09:50.702" v="5053"/>
          <ac:spMkLst>
            <pc:docMk/>
            <pc:sldMk cId="2164084730" sldId="402"/>
            <ac:spMk id="7" creationId="{4B18D636-CC10-4B1E-AA38-419DCCF2D9C9}"/>
          </ac:spMkLst>
        </pc:spChg>
        <pc:spChg chg="add del">
          <ac:chgData name="Joe Coyne" userId="370d867a-df8a-497f-b42b-3fdf807a4a2f" providerId="ADAL" clId="{1876B760-5407-49A5-96D2-4BD95BDEBAFA}" dt="2023-12-14T02:36:47.697" v="842" actId="22"/>
          <ac:spMkLst>
            <pc:docMk/>
            <pc:sldMk cId="2164084730" sldId="402"/>
            <ac:spMk id="9" creationId="{288C2A0B-7C94-E708-33CB-A856BDFE1A02}"/>
          </ac:spMkLst>
        </pc:spChg>
        <pc:spChg chg="mod">
          <ac:chgData name="Joe Coyne" userId="370d867a-df8a-497f-b42b-3fdf807a4a2f" providerId="ADAL" clId="{1876B760-5407-49A5-96D2-4BD95BDEBAFA}" dt="2023-12-14T02:09:18.537" v="61" actId="20577"/>
          <ac:spMkLst>
            <pc:docMk/>
            <pc:sldMk cId="2164084730" sldId="402"/>
            <ac:spMk id="10" creationId="{1DB251F7-EBE7-46AC-A920-FFE2C5AF68EA}"/>
          </ac:spMkLst>
        </pc:spChg>
        <pc:spChg chg="add mod">
          <ac:chgData name="Joe Coyne" userId="370d867a-df8a-497f-b42b-3fdf807a4a2f" providerId="ADAL" clId="{1876B760-5407-49A5-96D2-4BD95BDEBAFA}" dt="2023-12-14T02:36:55.751" v="844" actId="1076"/>
          <ac:spMkLst>
            <pc:docMk/>
            <pc:sldMk cId="2164084730" sldId="402"/>
            <ac:spMk id="11" creationId="{19CC60C1-C779-0ED4-919C-659B3436CBA7}"/>
          </ac:spMkLst>
        </pc:spChg>
        <pc:spChg chg="add mod">
          <ac:chgData name="Joe Coyne" userId="370d867a-df8a-497f-b42b-3fdf807a4a2f" providerId="ADAL" clId="{1876B760-5407-49A5-96D2-4BD95BDEBAFA}" dt="2023-12-14T02:37:49.988" v="854" actId="14100"/>
          <ac:spMkLst>
            <pc:docMk/>
            <pc:sldMk cId="2164084730" sldId="402"/>
            <ac:spMk id="12" creationId="{DC0280FB-EFBF-32B5-1363-45EC31720D62}"/>
          </ac:spMkLst>
        </pc:spChg>
        <pc:spChg chg="add mod">
          <ac:chgData name="Joe Coyne" userId="370d867a-df8a-497f-b42b-3fdf807a4a2f" providerId="ADAL" clId="{1876B760-5407-49A5-96D2-4BD95BDEBAFA}" dt="2023-12-14T02:38:10.117" v="858" actId="1076"/>
          <ac:spMkLst>
            <pc:docMk/>
            <pc:sldMk cId="2164084730" sldId="402"/>
            <ac:spMk id="13" creationId="{CC297F18-102F-1805-9B56-0BB8721C7C3D}"/>
          </ac:spMkLst>
        </pc:spChg>
        <pc:picChg chg="del">
          <ac:chgData name="Joe Coyne" userId="370d867a-df8a-497f-b42b-3fdf807a4a2f" providerId="ADAL" clId="{1876B760-5407-49A5-96D2-4BD95BDEBAFA}" dt="2023-12-14T02:09:08.207" v="55" actId="478"/>
          <ac:picMkLst>
            <pc:docMk/>
            <pc:sldMk cId="2164084730" sldId="402"/>
            <ac:picMk id="4" creationId="{CC04EDB7-B79C-2D30-3D1C-82FE30744CDE}"/>
          </ac:picMkLst>
        </pc:picChg>
        <pc:picChg chg="add mod">
          <ac:chgData name="Joe Coyne" userId="370d867a-df8a-497f-b42b-3fdf807a4a2f" providerId="ADAL" clId="{1876B760-5407-49A5-96D2-4BD95BDEBAFA}" dt="2023-12-14T02:09:16.067" v="57" actId="1076"/>
          <ac:picMkLst>
            <pc:docMk/>
            <pc:sldMk cId="2164084730" sldId="402"/>
            <ac:picMk id="5" creationId="{B14C8772-7C86-A770-1659-8E06F3A81CCE}"/>
          </ac:picMkLst>
        </pc:picChg>
      </pc:sldChg>
      <pc:sldChg chg="addSp delSp modSp add mod modNotesTx">
        <pc:chgData name="Joe Coyne" userId="370d867a-df8a-497f-b42b-3fdf807a4a2f" providerId="ADAL" clId="{1876B760-5407-49A5-96D2-4BD95BDEBAFA}" dt="2023-12-14T03:34:13.747" v="3210" actId="478"/>
        <pc:sldMkLst>
          <pc:docMk/>
          <pc:sldMk cId="3732539193" sldId="403"/>
        </pc:sldMkLst>
        <pc:picChg chg="add del mod ord">
          <ac:chgData name="Joe Coyne" userId="370d867a-df8a-497f-b42b-3fdf807a4a2f" providerId="ADAL" clId="{1876B760-5407-49A5-96D2-4BD95BDEBAFA}" dt="2023-12-14T03:34:13.747" v="3210" actId="478"/>
          <ac:picMkLst>
            <pc:docMk/>
            <pc:sldMk cId="3732539193" sldId="403"/>
            <ac:picMk id="3" creationId="{DC519870-2B79-DF2E-D0B4-0524469912E4}"/>
          </ac:picMkLst>
        </pc:picChg>
      </pc:sldChg>
      <pc:sldChg chg="addSp delSp modSp add mod delAnim modAnim modNotesTx">
        <pc:chgData name="Joe Coyne" userId="370d867a-df8a-497f-b42b-3fdf807a4a2f" providerId="ADAL" clId="{1876B760-5407-49A5-96D2-4BD95BDEBAFA}" dt="2024-01-05T21:01:56.902" v="6403" actId="1076"/>
        <pc:sldMkLst>
          <pc:docMk/>
          <pc:sldMk cId="4257102013" sldId="404"/>
        </pc:sldMkLst>
        <pc:spChg chg="add mod">
          <ac:chgData name="Joe Coyne" userId="370d867a-df8a-497f-b42b-3fdf807a4a2f" providerId="ADAL" clId="{1876B760-5407-49A5-96D2-4BD95BDEBAFA}" dt="2024-01-05T21:01:56.902" v="6403" actId="1076"/>
          <ac:spMkLst>
            <pc:docMk/>
            <pc:sldMk cId="4257102013" sldId="404"/>
            <ac:spMk id="8" creationId="{4456D8C3-FA62-541F-340A-DEAD74730F8D}"/>
          </ac:spMkLst>
        </pc:spChg>
        <pc:spChg chg="mod">
          <ac:chgData name="Joe Coyne" userId="370d867a-df8a-497f-b42b-3fdf807a4a2f" providerId="ADAL" clId="{1876B760-5407-49A5-96D2-4BD95BDEBAFA}" dt="2024-01-05T20:59:11.710" v="6146" actId="20577"/>
          <ac:spMkLst>
            <pc:docMk/>
            <pc:sldMk cId="4257102013" sldId="404"/>
            <ac:spMk id="10" creationId="{1DB251F7-EBE7-46AC-A920-FFE2C5AF68EA}"/>
          </ac:spMkLst>
        </pc:spChg>
        <pc:spChg chg="del">
          <ac:chgData name="Joe Coyne" userId="370d867a-df8a-497f-b42b-3fdf807a4a2f" providerId="ADAL" clId="{1876B760-5407-49A5-96D2-4BD95BDEBAFA}" dt="2024-01-05T20:59:17.482" v="6147" actId="478"/>
          <ac:spMkLst>
            <pc:docMk/>
            <pc:sldMk cId="4257102013" sldId="404"/>
            <ac:spMk id="11" creationId="{19CC60C1-C779-0ED4-919C-659B3436CBA7}"/>
          </ac:spMkLst>
        </pc:spChg>
        <pc:spChg chg="del">
          <ac:chgData name="Joe Coyne" userId="370d867a-df8a-497f-b42b-3fdf807a4a2f" providerId="ADAL" clId="{1876B760-5407-49A5-96D2-4BD95BDEBAFA}" dt="2024-01-05T20:59:19.177" v="6148" actId="478"/>
          <ac:spMkLst>
            <pc:docMk/>
            <pc:sldMk cId="4257102013" sldId="404"/>
            <ac:spMk id="12" creationId="{DC0280FB-EFBF-32B5-1363-45EC31720D62}"/>
          </ac:spMkLst>
        </pc:spChg>
        <pc:spChg chg="del">
          <ac:chgData name="Joe Coyne" userId="370d867a-df8a-497f-b42b-3fdf807a4a2f" providerId="ADAL" clId="{1876B760-5407-49A5-96D2-4BD95BDEBAFA}" dt="2024-01-05T20:59:20.887" v="6149" actId="478"/>
          <ac:spMkLst>
            <pc:docMk/>
            <pc:sldMk cId="4257102013" sldId="404"/>
            <ac:spMk id="13" creationId="{CC297F18-102F-1805-9B56-0BB8721C7C3D}"/>
          </ac:spMkLst>
        </pc:spChg>
        <pc:picChg chg="add mod modCrop">
          <ac:chgData name="Joe Coyne" userId="370d867a-df8a-497f-b42b-3fdf807a4a2f" providerId="ADAL" clId="{1876B760-5407-49A5-96D2-4BD95BDEBAFA}" dt="2024-01-05T21:00:14.462" v="6161" actId="1076"/>
          <ac:picMkLst>
            <pc:docMk/>
            <pc:sldMk cId="4257102013" sldId="404"/>
            <ac:picMk id="4" creationId="{17518F99-B1A7-81EF-CB37-2C443B861963}"/>
          </ac:picMkLst>
        </pc:picChg>
        <pc:picChg chg="del">
          <ac:chgData name="Joe Coyne" userId="370d867a-df8a-497f-b42b-3fdf807a4a2f" providerId="ADAL" clId="{1876B760-5407-49A5-96D2-4BD95BDEBAFA}" dt="2024-01-05T20:59:26.197" v="6151" actId="478"/>
          <ac:picMkLst>
            <pc:docMk/>
            <pc:sldMk cId="4257102013" sldId="404"/>
            <ac:picMk id="5" creationId="{B14C8772-7C86-A770-1659-8E06F3A81CCE}"/>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1/5/2024</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t>Area under the ROC curve = 0.625, which is slightly worse than the jackknife model</a:t>
            </a:r>
          </a:p>
        </p:txBody>
      </p:sp>
      <p:sp>
        <p:nvSpPr>
          <p:cNvPr id="4" name="Slide Number Placeholder 3"/>
          <p:cNvSpPr>
            <a:spLocks noGrp="1"/>
          </p:cNvSpPr>
          <p:nvPr>
            <p:ph type="sldNum" sz="quarter" idx="5"/>
          </p:nvPr>
        </p:nvSpPr>
        <p:spPr/>
        <p:txBody>
          <a:bodyPr/>
          <a:lstStyle/>
          <a:p>
            <a:fld id="{1983A999-5E0E-42CA-8400-604AE921FF7C}" type="slidenum">
              <a:rPr lang="en-US" smtClean="0"/>
              <a:t>10</a:t>
            </a:fld>
            <a:endParaRPr lang="en-US"/>
          </a:p>
        </p:txBody>
      </p:sp>
    </p:spTree>
    <p:extLst>
      <p:ext uri="{BB962C8B-B14F-4D97-AF65-F5344CB8AC3E}">
        <p14:creationId xmlns:p14="http://schemas.microsoft.com/office/powerpoint/2010/main" val="26409537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t>Had to use </a:t>
            </a:r>
            <a:r>
              <a:rPr lang="en-US" u="none" dirty="0" err="1"/>
              <a:t>polr</a:t>
            </a:r>
            <a:r>
              <a:rPr lang="en-US" u="none" dirty="0"/>
              <a:t>( ) function since target variable PostW is an ordinal variable</a:t>
            </a:r>
          </a:p>
          <a:p>
            <a:r>
              <a:rPr lang="en-US" u="none" dirty="0"/>
              <a:t>- </a:t>
            </a:r>
            <a:r>
              <a:rPr lang="en-US" u="none" dirty="0" err="1"/>
              <a:t>polr</a:t>
            </a:r>
            <a:r>
              <a:rPr lang="en-US" u="none" dirty="0"/>
              <a:t> = Ordered Logistic or Probit Regression, which fits a logistic or probit regression model to an ordered factor response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u="none" dirty="0"/>
              <a:t>- Area under the ROC curve = 0.6265, which is slightly worse than the jackknife model as well</a:t>
            </a:r>
          </a:p>
        </p:txBody>
      </p:sp>
      <p:sp>
        <p:nvSpPr>
          <p:cNvPr id="4" name="Slide Number Placeholder 3"/>
          <p:cNvSpPr>
            <a:spLocks noGrp="1"/>
          </p:cNvSpPr>
          <p:nvPr>
            <p:ph type="sldNum" sz="quarter" idx="5"/>
          </p:nvPr>
        </p:nvSpPr>
        <p:spPr/>
        <p:txBody>
          <a:bodyPr/>
          <a:lstStyle/>
          <a:p>
            <a:fld id="{1983A999-5E0E-42CA-8400-604AE921FF7C}" type="slidenum">
              <a:rPr lang="en-US" smtClean="0"/>
              <a:t>11</a:t>
            </a:fld>
            <a:endParaRPr lang="en-US"/>
          </a:p>
        </p:txBody>
      </p:sp>
    </p:spTree>
    <p:extLst>
      <p:ext uri="{BB962C8B-B14F-4D97-AF65-F5344CB8AC3E}">
        <p14:creationId xmlns:p14="http://schemas.microsoft.com/office/powerpoint/2010/main" val="26797078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none" dirty="0"/>
              <a:t>OOB Error = Out of Bag Error</a:t>
            </a:r>
          </a:p>
        </p:txBody>
      </p:sp>
      <p:sp>
        <p:nvSpPr>
          <p:cNvPr id="4" name="Slide Number Placeholder 3"/>
          <p:cNvSpPr>
            <a:spLocks noGrp="1"/>
          </p:cNvSpPr>
          <p:nvPr>
            <p:ph type="sldNum" sz="quarter" idx="5"/>
          </p:nvPr>
        </p:nvSpPr>
        <p:spPr/>
        <p:txBody>
          <a:bodyPr/>
          <a:lstStyle/>
          <a:p>
            <a:fld id="{1983A999-5E0E-42CA-8400-604AE921FF7C}" type="slidenum">
              <a:rPr lang="en-US" smtClean="0"/>
              <a:t>12</a:t>
            </a:fld>
            <a:endParaRPr lang="en-US"/>
          </a:p>
        </p:txBody>
      </p:sp>
    </p:spTree>
    <p:extLst>
      <p:ext uri="{BB962C8B-B14F-4D97-AF65-F5344CB8AC3E}">
        <p14:creationId xmlns:p14="http://schemas.microsoft.com/office/powerpoint/2010/main" val="1190958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t>As you can see, Round of 32 has the lowest misclassification rate. This is most likely because there are so many more observations of this value of </a:t>
            </a:r>
            <a:r>
              <a:rPr lang="en-US" u="none" dirty="0" err="1"/>
              <a:t>PostW</a:t>
            </a:r>
            <a:r>
              <a:rPr lang="en-US" u="none" dirty="0"/>
              <a:t> than any others</a:t>
            </a:r>
          </a:p>
        </p:txBody>
      </p:sp>
      <p:sp>
        <p:nvSpPr>
          <p:cNvPr id="4" name="Slide Number Placeholder 3"/>
          <p:cNvSpPr>
            <a:spLocks noGrp="1"/>
          </p:cNvSpPr>
          <p:nvPr>
            <p:ph type="sldNum" sz="quarter" idx="5"/>
          </p:nvPr>
        </p:nvSpPr>
        <p:spPr/>
        <p:txBody>
          <a:bodyPr/>
          <a:lstStyle/>
          <a:p>
            <a:fld id="{1983A999-5E0E-42CA-8400-604AE921FF7C}" type="slidenum">
              <a:rPr lang="en-US" smtClean="0"/>
              <a:t>13</a:t>
            </a:fld>
            <a:endParaRPr lang="en-US"/>
          </a:p>
        </p:txBody>
      </p:sp>
    </p:spTree>
    <p:extLst>
      <p:ext uri="{BB962C8B-B14F-4D97-AF65-F5344CB8AC3E}">
        <p14:creationId xmlns:p14="http://schemas.microsoft.com/office/powerpoint/2010/main" val="6484603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t>Confusion matrix is slightly different because this is after the random forest model is applied to the test data</a:t>
            </a:r>
          </a:p>
          <a:p>
            <a:endParaRPr lang="en-US" u="none" dirty="0"/>
          </a:p>
          <a:p>
            <a:r>
              <a:rPr lang="en-US" u="none" dirty="0"/>
              <a:t>Area under the ROC curve = 0.6265</a:t>
            </a:r>
          </a:p>
          <a:p>
            <a:endParaRPr lang="en-US" u="none" dirty="0"/>
          </a:p>
          <a:p>
            <a:r>
              <a:rPr lang="en-US" u="none" dirty="0"/>
              <a:t>Jackknife model was the best performing, with an AUC of 0.6318</a:t>
            </a:r>
          </a:p>
        </p:txBody>
      </p:sp>
      <p:sp>
        <p:nvSpPr>
          <p:cNvPr id="4" name="Slide Number Placeholder 3"/>
          <p:cNvSpPr>
            <a:spLocks noGrp="1"/>
          </p:cNvSpPr>
          <p:nvPr>
            <p:ph type="sldNum" sz="quarter" idx="5"/>
          </p:nvPr>
        </p:nvSpPr>
        <p:spPr/>
        <p:txBody>
          <a:bodyPr/>
          <a:lstStyle/>
          <a:p>
            <a:fld id="{1983A999-5E0E-42CA-8400-604AE921FF7C}" type="slidenum">
              <a:rPr lang="en-US" smtClean="0"/>
              <a:t>14</a:t>
            </a:fld>
            <a:endParaRPr lang="en-US"/>
          </a:p>
        </p:txBody>
      </p:sp>
    </p:spTree>
    <p:extLst>
      <p:ext uri="{BB962C8B-B14F-4D97-AF65-F5344CB8AC3E}">
        <p14:creationId xmlns:p14="http://schemas.microsoft.com/office/powerpoint/2010/main" val="33418138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t>- I predicted Kansas to beat Syracuse in the title game, but Syracuse ended up winning (not a huge discrepancy)</a:t>
            </a:r>
          </a:p>
          <a:p>
            <a:endParaRPr lang="en-US" u="none" dirty="0"/>
          </a:p>
          <a:p>
            <a:r>
              <a:rPr lang="en-US" u="none" dirty="0"/>
              <a:t>Two biggest incorrect predictions:</a:t>
            </a:r>
          </a:p>
          <a:p>
            <a:r>
              <a:rPr lang="en-US" u="none" dirty="0"/>
              <a:t>- Florida was eliminated in the 2</a:t>
            </a:r>
            <a:r>
              <a:rPr lang="en-US" u="none" baseline="30000" dirty="0"/>
              <a:t>nd</a:t>
            </a:r>
            <a:r>
              <a:rPr lang="en-US" u="none" dirty="0"/>
              <a:t> round but I predicted them to make it to the Elite 8</a:t>
            </a:r>
          </a:p>
          <a:p>
            <a:r>
              <a:rPr lang="en-US" u="none" dirty="0"/>
              <a:t>- Texas made the Final 4, but I predicted them to lose in the Sweet 16</a:t>
            </a:r>
          </a:p>
        </p:txBody>
      </p:sp>
      <p:sp>
        <p:nvSpPr>
          <p:cNvPr id="4" name="Slide Number Placeholder 3"/>
          <p:cNvSpPr>
            <a:spLocks noGrp="1"/>
          </p:cNvSpPr>
          <p:nvPr>
            <p:ph type="sldNum" sz="quarter" idx="5"/>
          </p:nvPr>
        </p:nvSpPr>
        <p:spPr/>
        <p:txBody>
          <a:bodyPr/>
          <a:lstStyle/>
          <a:p>
            <a:fld id="{1983A999-5E0E-42CA-8400-604AE921FF7C}" type="slidenum">
              <a:rPr lang="en-US" smtClean="0"/>
              <a:t>15</a:t>
            </a:fld>
            <a:endParaRPr lang="en-US"/>
          </a:p>
        </p:txBody>
      </p:sp>
    </p:spTree>
    <p:extLst>
      <p:ext uri="{BB962C8B-B14F-4D97-AF65-F5344CB8AC3E}">
        <p14:creationId xmlns:p14="http://schemas.microsoft.com/office/powerpoint/2010/main" val="24174021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t>Three biggest incorrect predictions:</a:t>
            </a:r>
          </a:p>
          <a:p>
            <a:r>
              <a:rPr lang="en-US" u="none" dirty="0"/>
              <a:t>- Duke and Siena were eliminated in the Round of 32, but I predicted them to make the Elite 8</a:t>
            </a:r>
          </a:p>
          <a:p>
            <a:r>
              <a:rPr lang="en-US" u="none" dirty="0"/>
              <a:t>- Xavier made the Elite 8, but I predicted them to lose in the Round of 32</a:t>
            </a:r>
          </a:p>
        </p:txBody>
      </p:sp>
      <p:sp>
        <p:nvSpPr>
          <p:cNvPr id="4" name="Slide Number Placeholder 3"/>
          <p:cNvSpPr>
            <a:spLocks noGrp="1"/>
          </p:cNvSpPr>
          <p:nvPr>
            <p:ph type="sldNum" sz="quarter" idx="5"/>
          </p:nvPr>
        </p:nvSpPr>
        <p:spPr/>
        <p:txBody>
          <a:bodyPr/>
          <a:lstStyle/>
          <a:p>
            <a:fld id="{1983A999-5E0E-42CA-8400-604AE921FF7C}" type="slidenum">
              <a:rPr lang="en-US" smtClean="0"/>
              <a:t>16</a:t>
            </a:fld>
            <a:endParaRPr lang="en-US"/>
          </a:p>
        </p:txBody>
      </p:sp>
    </p:spTree>
    <p:extLst>
      <p:ext uri="{BB962C8B-B14F-4D97-AF65-F5344CB8AC3E}">
        <p14:creationId xmlns:p14="http://schemas.microsoft.com/office/powerpoint/2010/main" val="4129026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t>Three biggest incorrect predictions:</a:t>
            </a:r>
          </a:p>
          <a:p>
            <a:r>
              <a:rPr lang="en-US" u="none" dirty="0"/>
              <a:t>- Indiana was eliminated in the Sweet 16, but I predicted them to win the entire tournament</a:t>
            </a:r>
          </a:p>
          <a:p>
            <a:r>
              <a:rPr lang="en-US" u="none" dirty="0"/>
              <a:t>- Chattanooga was eliminated in the first round, but I predicted them to make the Sweet 16</a:t>
            </a:r>
          </a:p>
          <a:p>
            <a:r>
              <a:rPr lang="en-US" u="none" dirty="0"/>
              <a:t>- Syracuse made the Final 4, but I predicted them to lose in the first round</a:t>
            </a:r>
          </a:p>
          <a:p>
            <a:endParaRPr lang="en-US" u="none" dirty="0"/>
          </a:p>
          <a:p>
            <a:r>
              <a:rPr lang="en-US" u="none" dirty="0"/>
              <a:t>With more time, I would like to actually put these predictions into a bracket and score it like any march madness bracket would be scored</a:t>
            </a:r>
          </a:p>
          <a:p>
            <a:endParaRPr lang="en-US" u="none" dirty="0"/>
          </a:p>
        </p:txBody>
      </p:sp>
      <p:sp>
        <p:nvSpPr>
          <p:cNvPr id="4" name="Slide Number Placeholder 3"/>
          <p:cNvSpPr>
            <a:spLocks noGrp="1"/>
          </p:cNvSpPr>
          <p:nvPr>
            <p:ph type="sldNum" sz="quarter" idx="5"/>
          </p:nvPr>
        </p:nvSpPr>
        <p:spPr/>
        <p:txBody>
          <a:bodyPr/>
          <a:lstStyle/>
          <a:p>
            <a:fld id="{1983A999-5E0E-42CA-8400-604AE921FF7C}" type="slidenum">
              <a:rPr lang="en-US" smtClean="0"/>
              <a:t>17</a:t>
            </a:fld>
            <a:endParaRPr lang="en-US"/>
          </a:p>
        </p:txBody>
      </p:sp>
    </p:spTree>
    <p:extLst>
      <p:ext uri="{BB962C8B-B14F-4D97-AF65-F5344CB8AC3E}">
        <p14:creationId xmlns:p14="http://schemas.microsoft.com/office/powerpoint/2010/main" val="41929873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t>The model predicts that if the 2020 March Madness Tournament were to have run uninterrupted, Gonzaga would have been the Champion</a:t>
            </a:r>
          </a:p>
        </p:txBody>
      </p:sp>
      <p:sp>
        <p:nvSpPr>
          <p:cNvPr id="4" name="Slide Number Placeholder 3"/>
          <p:cNvSpPr>
            <a:spLocks noGrp="1"/>
          </p:cNvSpPr>
          <p:nvPr>
            <p:ph type="sldNum" sz="quarter" idx="5"/>
          </p:nvPr>
        </p:nvSpPr>
        <p:spPr/>
        <p:txBody>
          <a:bodyPr/>
          <a:lstStyle/>
          <a:p>
            <a:fld id="{1983A999-5E0E-42CA-8400-604AE921FF7C}" type="slidenum">
              <a:rPr lang="en-US" smtClean="0"/>
              <a:t>18</a:t>
            </a:fld>
            <a:endParaRPr lang="en-US"/>
          </a:p>
        </p:txBody>
      </p:sp>
    </p:spTree>
    <p:extLst>
      <p:ext uri="{BB962C8B-B14F-4D97-AF65-F5344CB8AC3E}">
        <p14:creationId xmlns:p14="http://schemas.microsoft.com/office/powerpoint/2010/main" val="1169243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more robust way of comparing multi class models using Area Under ROC Curve called Multiclass ROC Index, where you can compare micro and macro average ROC curves, which takes into account all of AUC’s from each value of the target variable</a:t>
            </a:r>
          </a:p>
          <a:p>
            <a:endParaRPr lang="en-US" dirty="0"/>
          </a:p>
          <a:p>
            <a:r>
              <a:rPr lang="en-US" dirty="0"/>
              <a:t>Want to also add in conference data, SOS, SRS</a:t>
            </a:r>
          </a:p>
        </p:txBody>
      </p:sp>
      <p:sp>
        <p:nvSpPr>
          <p:cNvPr id="4" name="Slide Number Placeholder 3"/>
          <p:cNvSpPr>
            <a:spLocks noGrp="1"/>
          </p:cNvSpPr>
          <p:nvPr>
            <p:ph type="sldNum" sz="quarter" idx="5"/>
          </p:nvPr>
        </p:nvSpPr>
        <p:spPr/>
        <p:txBody>
          <a:bodyPr/>
          <a:lstStyle/>
          <a:p>
            <a:fld id="{E7CCE34D-CFF1-4FFE-815B-D050E7ED2DFD}" type="slidenum">
              <a:rPr lang="en-US" smtClean="0"/>
              <a:t>19</a:t>
            </a:fld>
            <a:endParaRPr lang="en-US"/>
          </a:p>
        </p:txBody>
      </p:sp>
    </p:spTree>
    <p:extLst>
      <p:ext uri="{BB962C8B-B14F-4D97-AF65-F5344CB8AC3E}">
        <p14:creationId xmlns:p14="http://schemas.microsoft.com/office/powerpoint/2010/main" val="1202531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goals for my project remained relatively the same throughout the semester. The one slight shift is that I focused less on the individual matchups in the tournament, but rather the overall trends of the tournament. For instance, what teams advance further in the tournament and ultimately win, and what differentiates these teams?</a:t>
            </a:r>
          </a:p>
        </p:txBody>
      </p:sp>
      <p:sp>
        <p:nvSpPr>
          <p:cNvPr id="4" name="Slide Number Placeholder 3"/>
          <p:cNvSpPr>
            <a:spLocks noGrp="1"/>
          </p:cNvSpPr>
          <p:nvPr>
            <p:ph type="sldNum" sz="quarter" idx="5"/>
          </p:nvPr>
        </p:nvSpPr>
        <p:spPr/>
        <p:txBody>
          <a:bodyPr/>
          <a:lstStyle/>
          <a:p>
            <a:fld id="{1983A999-5E0E-42CA-8400-604AE921FF7C}" type="slidenum">
              <a:rPr lang="en-US" smtClean="0"/>
              <a:t>2</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t>Research questions remained pretty much the same as well</a:t>
            </a:r>
          </a:p>
          <a:p>
            <a:r>
              <a:rPr lang="en-US" u="none" dirty="0"/>
              <a:t>- Focused mostly on overall trends and general predictability</a:t>
            </a:r>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404304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change from my last presentation is that I added in Sports Reference data</a:t>
            </a:r>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4150892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the models, I only took teams that made that year’s </a:t>
            </a:r>
            <a:r>
              <a:rPr lang="en-US" sz="1200" dirty="0"/>
              <a:t>tournament</a:t>
            </a:r>
            <a:r>
              <a:rPr lang="en-US" dirty="0"/>
              <a:t> to reduce the class imbalance (there are a lot more teams each year that win 0 postseason games (about 300 teams) vs teams that win at least 1)</a:t>
            </a:r>
          </a:p>
          <a:p>
            <a:endParaRPr lang="en-US" dirty="0"/>
          </a:p>
          <a:p>
            <a:r>
              <a:rPr lang="en-US" dirty="0"/>
              <a:t>Advanced stats that I used:</a:t>
            </a:r>
          </a:p>
          <a:p>
            <a:r>
              <a:rPr lang="en-US" dirty="0"/>
              <a:t>- </a:t>
            </a:r>
            <a:r>
              <a:rPr lang="en-US" dirty="0" err="1"/>
              <a:t>FTr</a:t>
            </a:r>
            <a:r>
              <a:rPr lang="en-US" dirty="0"/>
              <a:t> – Free Throw Rate (Number of FT Attempts per FG Attempt)</a:t>
            </a:r>
          </a:p>
          <a:p>
            <a:r>
              <a:rPr lang="en-US" dirty="0"/>
              <a:t>- 3PAr – 3-Point Attempt Rate (% of FG attempts from 3-point range)</a:t>
            </a:r>
          </a:p>
          <a:p>
            <a:r>
              <a:rPr lang="en-US" dirty="0"/>
              <a:t>- TRB% - Total Rebound Percentage (estimate of % of available rebounds a player grabbed while on the floor)</a:t>
            </a:r>
          </a:p>
          <a:p>
            <a:r>
              <a:rPr lang="en-US" dirty="0"/>
              <a:t>- AST% - Assist Percentage (estimate of % of teammate field goals a player assisted while on the floor)</a:t>
            </a:r>
          </a:p>
          <a:p>
            <a:r>
              <a:rPr lang="en-US" dirty="0"/>
              <a:t>- BLK % - Block Percentage (estimate of % of opponent two-point field goal attempts blocked by the player while on the floor)</a:t>
            </a:r>
          </a:p>
        </p:txBody>
      </p:sp>
      <p:sp>
        <p:nvSpPr>
          <p:cNvPr id="4" name="Slide Number Placeholder 3"/>
          <p:cNvSpPr>
            <a:spLocks noGrp="1"/>
          </p:cNvSpPr>
          <p:nvPr>
            <p:ph type="sldNum" sz="quarter" idx="5"/>
          </p:nvPr>
        </p:nvSpPr>
        <p:spPr/>
        <p:txBody>
          <a:bodyPr/>
          <a:lstStyle/>
          <a:p>
            <a:fld id="{E7CCE34D-CFF1-4FFE-815B-D050E7ED2DFD}" type="slidenum">
              <a:rPr lang="en-US" smtClean="0"/>
              <a:t>5</a:t>
            </a:fld>
            <a:endParaRPr lang="en-US"/>
          </a:p>
        </p:txBody>
      </p:sp>
    </p:spTree>
    <p:extLst>
      <p:ext uri="{BB962C8B-B14F-4D97-AF65-F5344CB8AC3E}">
        <p14:creationId xmlns:p14="http://schemas.microsoft.com/office/powerpoint/2010/main" val="2187750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t>In order to further address the class imbalance issue, an initial binary model was created (by creating a new variable called </a:t>
            </a:r>
            <a:r>
              <a:rPr lang="en-US" u="none" dirty="0" err="1"/>
              <a:t>PostW_binary</a:t>
            </a:r>
            <a:r>
              <a:rPr lang="en-US" u="none" dirty="0"/>
              <a:t>, where if the team lost in the first round, it would be denoted with a 0, and all others that won in the first round got a 1)</a:t>
            </a:r>
          </a:p>
          <a:p>
            <a:endParaRPr lang="en-US" u="none" dirty="0"/>
          </a:p>
          <a:p>
            <a:r>
              <a:rPr lang="en-US" u="none" dirty="0"/>
              <a:t>- The Random Forest Model had the highest accuracy of all the binary models, with an accuracy of 0.6590106</a:t>
            </a:r>
          </a:p>
          <a:p>
            <a:r>
              <a:rPr lang="en-US" u="none" dirty="0"/>
              <a:t>(aggregate model based on the average of n decision tree models; each random forest model takes a subset of variables to predict and filters through which ones enter and leave the model)</a:t>
            </a:r>
          </a:p>
          <a:p>
            <a:r>
              <a:rPr lang="en-US" u="none" dirty="0"/>
              <a:t>- Out of Bag Estimate of 36.75% -&gt; acts as a test or validation data set; this represents the variables that were left out of the specific iteration of the model</a:t>
            </a:r>
          </a:p>
          <a:p>
            <a:r>
              <a:rPr lang="en-US" u="none" dirty="0"/>
              <a:t>- The other binary models I ran (jackknife, stepwise selection) can be found in my paper</a:t>
            </a:r>
          </a:p>
        </p:txBody>
      </p:sp>
      <p:sp>
        <p:nvSpPr>
          <p:cNvPr id="4" name="Slide Number Placeholder 3"/>
          <p:cNvSpPr>
            <a:spLocks noGrp="1"/>
          </p:cNvSpPr>
          <p:nvPr>
            <p:ph type="sldNum" sz="quarter" idx="5"/>
          </p:nvPr>
        </p:nvSpPr>
        <p:spPr/>
        <p:txBody>
          <a:bodyPr/>
          <a:lstStyle/>
          <a:p>
            <a:fld id="{1983A999-5E0E-42CA-8400-604AE921FF7C}" type="slidenum">
              <a:rPr lang="en-US" smtClean="0"/>
              <a:t>6</a:t>
            </a:fld>
            <a:endParaRPr lang="en-US"/>
          </a:p>
        </p:txBody>
      </p:sp>
    </p:spTree>
    <p:extLst>
      <p:ext uri="{BB962C8B-B14F-4D97-AF65-F5344CB8AC3E}">
        <p14:creationId xmlns:p14="http://schemas.microsoft.com/office/powerpoint/2010/main" val="4256536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t>X-axis -&gt; number of decision trees built in the random forest model (graph shows how the misclassification / error rate changes depending on the number of decision trees built into the model</a:t>
            </a:r>
          </a:p>
          <a:p>
            <a:r>
              <a:rPr lang="en-US" u="none" dirty="0"/>
              <a:t>Once again, Out of Bag Error is the baseline / validation error</a:t>
            </a:r>
          </a:p>
        </p:txBody>
      </p:sp>
      <p:sp>
        <p:nvSpPr>
          <p:cNvPr id="4" name="Slide Number Placeholder 3"/>
          <p:cNvSpPr>
            <a:spLocks noGrp="1"/>
          </p:cNvSpPr>
          <p:nvPr>
            <p:ph type="sldNum" sz="quarter" idx="5"/>
          </p:nvPr>
        </p:nvSpPr>
        <p:spPr/>
        <p:txBody>
          <a:bodyPr/>
          <a:lstStyle/>
          <a:p>
            <a:fld id="{1983A999-5E0E-42CA-8400-604AE921FF7C}" type="slidenum">
              <a:rPr lang="en-US" smtClean="0"/>
              <a:t>7</a:t>
            </a:fld>
            <a:endParaRPr lang="en-US"/>
          </a:p>
        </p:txBody>
      </p:sp>
    </p:spTree>
    <p:extLst>
      <p:ext uri="{BB962C8B-B14F-4D97-AF65-F5344CB8AC3E}">
        <p14:creationId xmlns:p14="http://schemas.microsoft.com/office/powerpoint/2010/main" val="1942008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t>Applied the binary predictions to the full dataset and filters only teams that were predicted to have at least 1 win</a:t>
            </a:r>
          </a:p>
          <a:p>
            <a:endParaRPr lang="en-US" u="none" dirty="0"/>
          </a:p>
          <a:p>
            <a:r>
              <a:rPr lang="en-US" u="none" dirty="0"/>
              <a:t>Before creating the full models, some variables were removed for multicollinearity, such as Losses, total_pts, total_FGA, TOV_percent</a:t>
            </a:r>
          </a:p>
          <a:p>
            <a:endParaRPr lang="en-US" u="none" dirty="0"/>
          </a:p>
          <a:p>
            <a:r>
              <a:rPr lang="en-US" u="none" dirty="0"/>
              <a:t>Similar to K fold cross validation, the jackknife and leave one out cross validation resample by systematically leaving one observation out of the dataset at a time and then calculating the estimate of interest for each subset. So in a dataset with N observations, you would create N subsets, each containing N-1 observations.</a:t>
            </a:r>
          </a:p>
          <a:p>
            <a:endParaRPr lang="en-US" u="none" dirty="0"/>
          </a:p>
          <a:p>
            <a:r>
              <a:rPr lang="en-US" u="none" dirty="0"/>
              <a:t>Area Under ROC Curve = 0.6318</a:t>
            </a:r>
          </a:p>
          <a:p>
            <a:r>
              <a:rPr lang="en-US" u="none" dirty="0"/>
              <a:t>We use area under the curve instead of accuracy as our performance metric for all the full models, because even though we partially dealt with the class imbalance issue, when all the seasons are pooled together, there is still an overwhelming number of observations in the Round of 32 value. The model is bound to predict some of these wrong, but since it’s at a larger scale, these incorrect predictions will skew the accuracy, whereas it won’t skew the area under the ROC curve</a:t>
            </a:r>
          </a:p>
        </p:txBody>
      </p:sp>
      <p:sp>
        <p:nvSpPr>
          <p:cNvPr id="4" name="Slide Number Placeholder 3"/>
          <p:cNvSpPr>
            <a:spLocks noGrp="1"/>
          </p:cNvSpPr>
          <p:nvPr>
            <p:ph type="sldNum" sz="quarter" idx="5"/>
          </p:nvPr>
        </p:nvSpPr>
        <p:spPr/>
        <p:txBody>
          <a:bodyPr/>
          <a:lstStyle/>
          <a:p>
            <a:fld id="{1983A999-5E0E-42CA-8400-604AE921FF7C}" type="slidenum">
              <a:rPr lang="en-US" smtClean="0"/>
              <a:t>8</a:t>
            </a:fld>
            <a:endParaRPr lang="en-US"/>
          </a:p>
        </p:txBody>
      </p:sp>
    </p:spTree>
    <p:extLst>
      <p:ext uri="{BB962C8B-B14F-4D97-AF65-F5344CB8AC3E}">
        <p14:creationId xmlns:p14="http://schemas.microsoft.com/office/powerpoint/2010/main" val="3150723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t>Interpretation: If you are predicted to have at least 1 postseason win and have more than 25.5 wins, but have less than 116.5 blocks, you will be eliminated in the Round of 32</a:t>
            </a:r>
          </a:p>
        </p:txBody>
      </p:sp>
      <p:sp>
        <p:nvSpPr>
          <p:cNvPr id="4" name="Slide Number Placeholder 3"/>
          <p:cNvSpPr>
            <a:spLocks noGrp="1"/>
          </p:cNvSpPr>
          <p:nvPr>
            <p:ph type="sldNum" sz="quarter" idx="5"/>
          </p:nvPr>
        </p:nvSpPr>
        <p:spPr/>
        <p:txBody>
          <a:bodyPr/>
          <a:lstStyle/>
          <a:p>
            <a:fld id="{1983A999-5E0E-42CA-8400-604AE921FF7C}" type="slidenum">
              <a:rPr lang="en-US" smtClean="0"/>
              <a:t>9</a:t>
            </a:fld>
            <a:endParaRPr lang="en-US"/>
          </a:p>
        </p:txBody>
      </p:sp>
    </p:spTree>
    <p:extLst>
      <p:ext uri="{BB962C8B-B14F-4D97-AF65-F5344CB8AC3E}">
        <p14:creationId xmlns:p14="http://schemas.microsoft.com/office/powerpoint/2010/main" val="3388387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27.jp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6.jpg"/><Relationship Id="rId4" Type="http://schemas.openxmlformats.org/officeDocument/2006/relationships/hyperlink" Target="https://www.sports-reference.com/cbb/"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5" name="Group 24">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6" name="Freeform: Shape 25">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31" name="Rectangle 30">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Placeholder 13" descr="A basketball logo with blue text&#10;&#10;Description automatically generated with medium confidence">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a:alphaModFix/>
            <a:extLst>
              <a:ext uri="{BEBA8EAE-BF5A-486C-A8C5-ECC9F3942E4B}">
                <a14:imgProps xmlns:a14="http://schemas.microsoft.com/office/drawing/2010/main">
                  <a14:imgLayer r:embed="rId4">
                    <a14:imgEffect>
                      <a14:sharpenSoften amount="-25000"/>
                    </a14:imgEffect>
                  </a14:imgLayer>
                </a14:imgProps>
              </a:ext>
            </a:extLst>
          </a:blip>
          <a:srcRect t="1" b="577"/>
          <a:stretch/>
        </p:blipFill>
        <p:spPr>
          <a:xfrm>
            <a:off x="20" y="9332"/>
            <a:ext cx="12191980" cy="6848664"/>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33" name="Rectangle 32">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r>
              <a:rPr lang="en-US" sz="5400" kern="1200" dirty="0">
                <a:solidFill>
                  <a:schemeClr val="tx1"/>
                </a:solidFill>
                <a:latin typeface="+mj-lt"/>
                <a:ea typeface="+mj-ea"/>
                <a:cs typeface="+mj-cs"/>
              </a:rPr>
              <a:t>Crafting the Perfect March Madness Bracket</a:t>
            </a:r>
          </a:p>
        </p:txBody>
      </p:sp>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550863" y="3827610"/>
            <a:ext cx="5437187" cy="2265216"/>
          </a:xfrm>
        </p:spPr>
        <p:txBody>
          <a:bodyPr vert="horz" wrap="square" lIns="0" tIns="0" rIns="0" bIns="0" rtlCol="0">
            <a:normAutofit/>
          </a:bodyPr>
          <a:lstStyle/>
          <a:p>
            <a:pPr marL="0" indent="0">
              <a:lnSpc>
                <a:spcPct val="100000"/>
              </a:lnSpc>
            </a:pPr>
            <a:r>
              <a:rPr lang="en-US" sz="2400" b="1" kern="1200" dirty="0">
                <a:latin typeface="+mn-lt"/>
                <a:ea typeface="+mn-ea"/>
                <a:cs typeface="+mn-cs"/>
              </a:rPr>
              <a:t>By: Joe Coyne</a:t>
            </a: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Full Models</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43586" y="1767840"/>
            <a:ext cx="9802918" cy="4637503"/>
          </a:xfrm>
        </p:spPr>
        <p:txBody>
          <a:bodyPr/>
          <a:lstStyle/>
          <a:p>
            <a:pPr marL="0" indent="0">
              <a:buNone/>
            </a:pPr>
            <a:r>
              <a:rPr lang="en-US" dirty="0"/>
              <a:t>Decision Tree</a:t>
            </a:r>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AutoShape 2">
            <a:extLst>
              <a:ext uri="{FF2B5EF4-FFF2-40B4-BE49-F238E27FC236}">
                <a16:creationId xmlns:a16="http://schemas.microsoft.com/office/drawing/2014/main" id="{263C82AF-B6ED-EB3E-D26D-968F240CE1D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descr="A close up of a basketball&#10;&#10;Description automatically generated">
            <a:extLst>
              <a:ext uri="{FF2B5EF4-FFF2-40B4-BE49-F238E27FC236}">
                <a16:creationId xmlns:a16="http://schemas.microsoft.com/office/drawing/2014/main" id="{909C85D3-22A7-523C-6523-F011E84CDD72}"/>
              </a:ext>
            </a:extLst>
          </p:cNvPr>
          <p:cNvPicPr>
            <a:picLocks noChangeAspect="1"/>
          </p:cNvPicPr>
          <p:nvPr/>
        </p:nvPicPr>
        <p:blipFill>
          <a:blip r:embed="rId3"/>
          <a:stretch>
            <a:fillRect/>
          </a:stretch>
        </p:blipFill>
        <p:spPr>
          <a:xfrm>
            <a:off x="9070848" y="0"/>
            <a:ext cx="3121152" cy="1767840"/>
          </a:xfrm>
          <a:prstGeom prst="rect">
            <a:avLst/>
          </a:prstGeom>
        </p:spPr>
      </p:pic>
      <p:pic>
        <p:nvPicPr>
          <p:cNvPr id="4" name="Picture 3">
            <a:extLst>
              <a:ext uri="{FF2B5EF4-FFF2-40B4-BE49-F238E27FC236}">
                <a16:creationId xmlns:a16="http://schemas.microsoft.com/office/drawing/2014/main" id="{3BB997A7-AA02-DA9B-09A9-2B09BE622682}"/>
              </a:ext>
            </a:extLst>
          </p:cNvPr>
          <p:cNvPicPr>
            <a:picLocks noChangeAspect="1"/>
          </p:cNvPicPr>
          <p:nvPr/>
        </p:nvPicPr>
        <p:blipFill>
          <a:blip r:embed="rId4"/>
          <a:stretch>
            <a:fillRect/>
          </a:stretch>
        </p:blipFill>
        <p:spPr>
          <a:xfrm>
            <a:off x="1474082" y="3276600"/>
            <a:ext cx="8939035" cy="3421677"/>
          </a:xfrm>
          <a:prstGeom prst="rect">
            <a:avLst/>
          </a:prstGeom>
        </p:spPr>
      </p:pic>
      <p:pic>
        <p:nvPicPr>
          <p:cNvPr id="8" name="Picture 7">
            <a:extLst>
              <a:ext uri="{FF2B5EF4-FFF2-40B4-BE49-F238E27FC236}">
                <a16:creationId xmlns:a16="http://schemas.microsoft.com/office/drawing/2014/main" id="{FF38AB00-3134-D208-C5B8-79F0F863B761}"/>
              </a:ext>
            </a:extLst>
          </p:cNvPr>
          <p:cNvPicPr>
            <a:picLocks noChangeAspect="1"/>
          </p:cNvPicPr>
          <p:nvPr/>
        </p:nvPicPr>
        <p:blipFill>
          <a:blip r:embed="rId5"/>
          <a:stretch>
            <a:fillRect/>
          </a:stretch>
        </p:blipFill>
        <p:spPr>
          <a:xfrm>
            <a:off x="323350" y="2255003"/>
            <a:ext cx="11545300" cy="861135"/>
          </a:xfrm>
          <a:prstGeom prst="rect">
            <a:avLst/>
          </a:prstGeom>
        </p:spPr>
      </p:pic>
      <p:sp>
        <p:nvSpPr>
          <p:cNvPr id="9" name="Oval 8">
            <a:extLst>
              <a:ext uri="{FF2B5EF4-FFF2-40B4-BE49-F238E27FC236}">
                <a16:creationId xmlns:a16="http://schemas.microsoft.com/office/drawing/2014/main" id="{53BCD3BE-38E0-C416-C606-20F7DB67C6D9}"/>
              </a:ext>
            </a:extLst>
          </p:cNvPr>
          <p:cNvSpPr/>
          <p:nvPr/>
        </p:nvSpPr>
        <p:spPr>
          <a:xfrm>
            <a:off x="2491740" y="2817906"/>
            <a:ext cx="1345061" cy="444699"/>
          </a:xfrm>
          <a:prstGeom prst="ellipse">
            <a:avLst/>
          </a:prstGeom>
          <a:solidFill>
            <a:srgbClr val="E71224">
              <a:alpha val="5000"/>
            </a:srgbClr>
          </a:solidFill>
          <a:ln w="18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Tree>
    <p:extLst>
      <p:ext uri="{BB962C8B-B14F-4D97-AF65-F5344CB8AC3E}">
        <p14:creationId xmlns:p14="http://schemas.microsoft.com/office/powerpoint/2010/main" val="1066208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Full Models</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43586" y="1767840"/>
            <a:ext cx="9802918" cy="4637503"/>
          </a:xfrm>
        </p:spPr>
        <p:txBody>
          <a:bodyPr/>
          <a:lstStyle/>
          <a:p>
            <a:pPr marL="0" indent="0">
              <a:buNone/>
            </a:pPr>
            <a:r>
              <a:rPr lang="en-US" dirty="0"/>
              <a:t>Stepwise Selection</a:t>
            </a:r>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AutoShape 2">
            <a:extLst>
              <a:ext uri="{FF2B5EF4-FFF2-40B4-BE49-F238E27FC236}">
                <a16:creationId xmlns:a16="http://schemas.microsoft.com/office/drawing/2014/main" id="{263C82AF-B6ED-EB3E-D26D-968F240CE1D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close up of a basketball&#10;&#10;Description automatically generated">
            <a:extLst>
              <a:ext uri="{FF2B5EF4-FFF2-40B4-BE49-F238E27FC236}">
                <a16:creationId xmlns:a16="http://schemas.microsoft.com/office/drawing/2014/main" id="{4657C538-A0FA-6C52-FF05-8EA27072ED24}"/>
              </a:ext>
            </a:extLst>
          </p:cNvPr>
          <p:cNvPicPr>
            <a:picLocks noChangeAspect="1"/>
          </p:cNvPicPr>
          <p:nvPr/>
        </p:nvPicPr>
        <p:blipFill>
          <a:blip r:embed="rId3"/>
          <a:stretch>
            <a:fillRect/>
          </a:stretch>
        </p:blipFill>
        <p:spPr>
          <a:xfrm>
            <a:off x="9070848" y="0"/>
            <a:ext cx="3121152" cy="1767840"/>
          </a:xfrm>
          <a:prstGeom prst="rect">
            <a:avLst/>
          </a:prstGeom>
        </p:spPr>
      </p:pic>
      <p:pic>
        <p:nvPicPr>
          <p:cNvPr id="8" name="Picture 7">
            <a:extLst>
              <a:ext uri="{FF2B5EF4-FFF2-40B4-BE49-F238E27FC236}">
                <a16:creationId xmlns:a16="http://schemas.microsoft.com/office/drawing/2014/main" id="{DCF42F21-28AA-0C36-2EED-BCCC3856A252}"/>
              </a:ext>
            </a:extLst>
          </p:cNvPr>
          <p:cNvPicPr>
            <a:picLocks noChangeAspect="1"/>
          </p:cNvPicPr>
          <p:nvPr/>
        </p:nvPicPr>
        <p:blipFill>
          <a:blip r:embed="rId4"/>
          <a:stretch>
            <a:fillRect/>
          </a:stretch>
        </p:blipFill>
        <p:spPr>
          <a:xfrm>
            <a:off x="1427573" y="4839135"/>
            <a:ext cx="9032054" cy="1688669"/>
          </a:xfrm>
          <a:prstGeom prst="rect">
            <a:avLst/>
          </a:prstGeom>
        </p:spPr>
      </p:pic>
      <p:pic>
        <p:nvPicPr>
          <p:cNvPr id="12" name="Picture 11">
            <a:extLst>
              <a:ext uri="{FF2B5EF4-FFF2-40B4-BE49-F238E27FC236}">
                <a16:creationId xmlns:a16="http://schemas.microsoft.com/office/drawing/2014/main" id="{AAD093B2-5F70-94C5-8F2F-C14B0FB97412}"/>
              </a:ext>
            </a:extLst>
          </p:cNvPr>
          <p:cNvPicPr>
            <a:picLocks noChangeAspect="1"/>
          </p:cNvPicPr>
          <p:nvPr/>
        </p:nvPicPr>
        <p:blipFill>
          <a:blip r:embed="rId5"/>
          <a:stretch>
            <a:fillRect/>
          </a:stretch>
        </p:blipFill>
        <p:spPr>
          <a:xfrm>
            <a:off x="1917461" y="2589426"/>
            <a:ext cx="8357077" cy="1440448"/>
          </a:xfrm>
          <a:prstGeom prst="rect">
            <a:avLst/>
          </a:prstGeom>
        </p:spPr>
      </p:pic>
      <p:sp>
        <p:nvSpPr>
          <p:cNvPr id="13" name="Oval 12">
            <a:extLst>
              <a:ext uri="{FF2B5EF4-FFF2-40B4-BE49-F238E27FC236}">
                <a16:creationId xmlns:a16="http://schemas.microsoft.com/office/drawing/2014/main" id="{685F2573-56AB-DB34-B270-4B8228428A41}"/>
              </a:ext>
            </a:extLst>
          </p:cNvPr>
          <p:cNvSpPr/>
          <p:nvPr/>
        </p:nvSpPr>
        <p:spPr>
          <a:xfrm>
            <a:off x="6053705" y="3581400"/>
            <a:ext cx="1345061" cy="444699"/>
          </a:xfrm>
          <a:prstGeom prst="ellipse">
            <a:avLst/>
          </a:prstGeom>
          <a:solidFill>
            <a:srgbClr val="E71224">
              <a:alpha val="5000"/>
            </a:srgbClr>
          </a:solidFill>
          <a:ln w="18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Tree>
    <p:extLst>
      <p:ext uri="{BB962C8B-B14F-4D97-AF65-F5344CB8AC3E}">
        <p14:creationId xmlns:p14="http://schemas.microsoft.com/office/powerpoint/2010/main" val="3535502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Full Models</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43586" y="1560584"/>
            <a:ext cx="9802918" cy="4637503"/>
          </a:xfrm>
        </p:spPr>
        <p:txBody>
          <a:bodyPr/>
          <a:lstStyle/>
          <a:p>
            <a:pPr marL="0" indent="0">
              <a:buNone/>
            </a:pPr>
            <a:r>
              <a:rPr lang="en-US" dirty="0"/>
              <a:t>Random Forest</a:t>
            </a:r>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AutoShape 2">
            <a:extLst>
              <a:ext uri="{FF2B5EF4-FFF2-40B4-BE49-F238E27FC236}">
                <a16:creationId xmlns:a16="http://schemas.microsoft.com/office/drawing/2014/main" id="{263C82AF-B6ED-EB3E-D26D-968F240CE1D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descr="A close up of a basketball&#10;&#10;Description automatically generated">
            <a:extLst>
              <a:ext uri="{FF2B5EF4-FFF2-40B4-BE49-F238E27FC236}">
                <a16:creationId xmlns:a16="http://schemas.microsoft.com/office/drawing/2014/main" id="{1DC57BE4-FBA9-F40A-C293-B9CE8308D188}"/>
              </a:ext>
            </a:extLst>
          </p:cNvPr>
          <p:cNvPicPr>
            <a:picLocks noChangeAspect="1"/>
          </p:cNvPicPr>
          <p:nvPr/>
        </p:nvPicPr>
        <p:blipFill>
          <a:blip r:embed="rId3"/>
          <a:stretch>
            <a:fillRect/>
          </a:stretch>
        </p:blipFill>
        <p:spPr>
          <a:xfrm>
            <a:off x="9070848" y="0"/>
            <a:ext cx="3121152" cy="1767840"/>
          </a:xfrm>
          <a:prstGeom prst="rect">
            <a:avLst/>
          </a:prstGeom>
        </p:spPr>
      </p:pic>
      <p:pic>
        <p:nvPicPr>
          <p:cNvPr id="4" name="Picture 3">
            <a:extLst>
              <a:ext uri="{FF2B5EF4-FFF2-40B4-BE49-F238E27FC236}">
                <a16:creationId xmlns:a16="http://schemas.microsoft.com/office/drawing/2014/main" id="{04781FE4-9DEE-ADB7-B390-A199EEF4976C}"/>
              </a:ext>
            </a:extLst>
          </p:cNvPr>
          <p:cNvPicPr>
            <a:picLocks noChangeAspect="1"/>
          </p:cNvPicPr>
          <p:nvPr/>
        </p:nvPicPr>
        <p:blipFill>
          <a:blip r:embed="rId4"/>
          <a:stretch>
            <a:fillRect/>
          </a:stretch>
        </p:blipFill>
        <p:spPr>
          <a:xfrm>
            <a:off x="2370931" y="2171914"/>
            <a:ext cx="7450138" cy="2818971"/>
          </a:xfrm>
          <a:prstGeom prst="rect">
            <a:avLst/>
          </a:prstGeom>
        </p:spPr>
      </p:pic>
    </p:spTree>
    <p:extLst>
      <p:ext uri="{BB962C8B-B14F-4D97-AF65-F5344CB8AC3E}">
        <p14:creationId xmlns:p14="http://schemas.microsoft.com/office/powerpoint/2010/main" val="1054132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Full Models</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43586" y="1560584"/>
            <a:ext cx="9802918" cy="4637503"/>
          </a:xfrm>
        </p:spPr>
        <p:txBody>
          <a:bodyPr/>
          <a:lstStyle/>
          <a:p>
            <a:pPr marL="0" indent="0">
              <a:buNone/>
            </a:pPr>
            <a:r>
              <a:rPr lang="en-US" dirty="0"/>
              <a:t>Random Forest</a:t>
            </a:r>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AutoShape 2">
            <a:extLst>
              <a:ext uri="{FF2B5EF4-FFF2-40B4-BE49-F238E27FC236}">
                <a16:creationId xmlns:a16="http://schemas.microsoft.com/office/drawing/2014/main" id="{263C82AF-B6ED-EB3E-D26D-968F240CE1D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descr="A close up of a basketball&#10;&#10;Description automatically generated">
            <a:extLst>
              <a:ext uri="{FF2B5EF4-FFF2-40B4-BE49-F238E27FC236}">
                <a16:creationId xmlns:a16="http://schemas.microsoft.com/office/drawing/2014/main" id="{05946689-45C1-8EA3-E65D-AD39933A033E}"/>
              </a:ext>
            </a:extLst>
          </p:cNvPr>
          <p:cNvPicPr>
            <a:picLocks noChangeAspect="1"/>
          </p:cNvPicPr>
          <p:nvPr/>
        </p:nvPicPr>
        <p:blipFill>
          <a:blip r:embed="rId3"/>
          <a:stretch>
            <a:fillRect/>
          </a:stretch>
        </p:blipFill>
        <p:spPr>
          <a:xfrm>
            <a:off x="9070848" y="0"/>
            <a:ext cx="3121152" cy="1767840"/>
          </a:xfrm>
          <a:prstGeom prst="rect">
            <a:avLst/>
          </a:prstGeom>
        </p:spPr>
      </p:pic>
      <p:pic>
        <p:nvPicPr>
          <p:cNvPr id="6" name="Picture 5">
            <a:extLst>
              <a:ext uri="{FF2B5EF4-FFF2-40B4-BE49-F238E27FC236}">
                <a16:creationId xmlns:a16="http://schemas.microsoft.com/office/drawing/2014/main" id="{1AE2EC31-CC53-08E1-D220-BE27DB473BB5}"/>
              </a:ext>
            </a:extLst>
          </p:cNvPr>
          <p:cNvPicPr>
            <a:picLocks noChangeAspect="1"/>
          </p:cNvPicPr>
          <p:nvPr/>
        </p:nvPicPr>
        <p:blipFill>
          <a:blip r:embed="rId4"/>
          <a:stretch>
            <a:fillRect/>
          </a:stretch>
        </p:blipFill>
        <p:spPr>
          <a:xfrm>
            <a:off x="1760183" y="2160477"/>
            <a:ext cx="7369723" cy="4548172"/>
          </a:xfrm>
          <a:prstGeom prst="rect">
            <a:avLst/>
          </a:prstGeom>
        </p:spPr>
      </p:pic>
    </p:spTree>
    <p:extLst>
      <p:ext uri="{BB962C8B-B14F-4D97-AF65-F5344CB8AC3E}">
        <p14:creationId xmlns:p14="http://schemas.microsoft.com/office/powerpoint/2010/main" val="2315364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Full Models</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43586" y="1560584"/>
            <a:ext cx="9802918" cy="4637503"/>
          </a:xfrm>
        </p:spPr>
        <p:txBody>
          <a:bodyPr/>
          <a:lstStyle/>
          <a:p>
            <a:pPr marL="0" indent="0">
              <a:buNone/>
            </a:pPr>
            <a:r>
              <a:rPr lang="en-US" dirty="0"/>
              <a:t>Random Forest</a:t>
            </a:r>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AutoShape 2">
            <a:extLst>
              <a:ext uri="{FF2B5EF4-FFF2-40B4-BE49-F238E27FC236}">
                <a16:creationId xmlns:a16="http://schemas.microsoft.com/office/drawing/2014/main" id="{263C82AF-B6ED-EB3E-D26D-968F240CE1D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close up of a basketball&#10;&#10;Description automatically generated">
            <a:extLst>
              <a:ext uri="{FF2B5EF4-FFF2-40B4-BE49-F238E27FC236}">
                <a16:creationId xmlns:a16="http://schemas.microsoft.com/office/drawing/2014/main" id="{7D1944DC-0C99-EC3E-C469-ED8A93B03D04}"/>
              </a:ext>
            </a:extLst>
          </p:cNvPr>
          <p:cNvPicPr>
            <a:picLocks noChangeAspect="1"/>
          </p:cNvPicPr>
          <p:nvPr/>
        </p:nvPicPr>
        <p:blipFill>
          <a:blip r:embed="rId3"/>
          <a:stretch>
            <a:fillRect/>
          </a:stretch>
        </p:blipFill>
        <p:spPr>
          <a:xfrm>
            <a:off x="9070848" y="0"/>
            <a:ext cx="3121152" cy="1767840"/>
          </a:xfrm>
          <a:prstGeom prst="rect">
            <a:avLst/>
          </a:prstGeom>
        </p:spPr>
      </p:pic>
      <p:pic>
        <p:nvPicPr>
          <p:cNvPr id="4" name="Picture 3">
            <a:extLst>
              <a:ext uri="{FF2B5EF4-FFF2-40B4-BE49-F238E27FC236}">
                <a16:creationId xmlns:a16="http://schemas.microsoft.com/office/drawing/2014/main" id="{9F7F08EC-FB25-1CC9-9259-C862DD6B0059}"/>
              </a:ext>
            </a:extLst>
          </p:cNvPr>
          <p:cNvPicPr>
            <a:picLocks noChangeAspect="1"/>
          </p:cNvPicPr>
          <p:nvPr/>
        </p:nvPicPr>
        <p:blipFill>
          <a:blip r:embed="rId4"/>
          <a:stretch>
            <a:fillRect/>
          </a:stretch>
        </p:blipFill>
        <p:spPr>
          <a:xfrm>
            <a:off x="699982" y="2446963"/>
            <a:ext cx="3162574" cy="3185436"/>
          </a:xfrm>
          <a:prstGeom prst="rect">
            <a:avLst/>
          </a:prstGeom>
        </p:spPr>
      </p:pic>
      <p:pic>
        <p:nvPicPr>
          <p:cNvPr id="9" name="Picture 8">
            <a:extLst>
              <a:ext uri="{FF2B5EF4-FFF2-40B4-BE49-F238E27FC236}">
                <a16:creationId xmlns:a16="http://schemas.microsoft.com/office/drawing/2014/main" id="{11AACFAD-A267-645D-97FB-6ACDCBAD8CE9}"/>
              </a:ext>
            </a:extLst>
          </p:cNvPr>
          <p:cNvPicPr>
            <a:picLocks noChangeAspect="1"/>
          </p:cNvPicPr>
          <p:nvPr/>
        </p:nvPicPr>
        <p:blipFill>
          <a:blip r:embed="rId5"/>
          <a:stretch>
            <a:fillRect/>
          </a:stretch>
        </p:blipFill>
        <p:spPr>
          <a:xfrm>
            <a:off x="4475775" y="3276600"/>
            <a:ext cx="7039701" cy="1145514"/>
          </a:xfrm>
          <a:prstGeom prst="rect">
            <a:avLst/>
          </a:prstGeom>
        </p:spPr>
      </p:pic>
      <p:sp>
        <p:nvSpPr>
          <p:cNvPr id="11" name="Oval 10">
            <a:extLst>
              <a:ext uri="{FF2B5EF4-FFF2-40B4-BE49-F238E27FC236}">
                <a16:creationId xmlns:a16="http://schemas.microsoft.com/office/drawing/2014/main" id="{75FD6CD9-1DDE-5113-B0DD-C4C809D6DAD2}"/>
              </a:ext>
            </a:extLst>
          </p:cNvPr>
          <p:cNvSpPr/>
          <p:nvPr/>
        </p:nvSpPr>
        <p:spPr>
          <a:xfrm>
            <a:off x="7725787" y="4039681"/>
            <a:ext cx="1345061" cy="444699"/>
          </a:xfrm>
          <a:prstGeom prst="ellipse">
            <a:avLst/>
          </a:prstGeom>
          <a:solidFill>
            <a:srgbClr val="E71224">
              <a:alpha val="5000"/>
            </a:srgbClr>
          </a:solidFill>
          <a:ln w="18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Tree>
    <p:extLst>
      <p:ext uri="{BB962C8B-B14F-4D97-AF65-F5344CB8AC3E}">
        <p14:creationId xmlns:p14="http://schemas.microsoft.com/office/powerpoint/2010/main" val="2098261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Jackknife Model Application</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43586" y="1560584"/>
            <a:ext cx="9802918" cy="4637503"/>
          </a:xfrm>
        </p:spPr>
        <p:txBody>
          <a:bodyPr/>
          <a:lstStyle/>
          <a:p>
            <a:pPr marL="0" indent="0">
              <a:buNone/>
            </a:pPr>
            <a:r>
              <a:rPr lang="en-US" dirty="0"/>
              <a:t>Final Predictions (2003 Season)</a:t>
            </a:r>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AutoShape 2">
            <a:extLst>
              <a:ext uri="{FF2B5EF4-FFF2-40B4-BE49-F238E27FC236}">
                <a16:creationId xmlns:a16="http://schemas.microsoft.com/office/drawing/2014/main" id="{263C82AF-B6ED-EB3E-D26D-968F240CE1D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close up of a basketball&#10;&#10;Description automatically generated">
            <a:extLst>
              <a:ext uri="{FF2B5EF4-FFF2-40B4-BE49-F238E27FC236}">
                <a16:creationId xmlns:a16="http://schemas.microsoft.com/office/drawing/2014/main" id="{7D1944DC-0C99-EC3E-C469-ED8A93B03D04}"/>
              </a:ext>
            </a:extLst>
          </p:cNvPr>
          <p:cNvPicPr>
            <a:picLocks noChangeAspect="1"/>
          </p:cNvPicPr>
          <p:nvPr/>
        </p:nvPicPr>
        <p:blipFill>
          <a:blip r:embed="rId3"/>
          <a:stretch>
            <a:fillRect/>
          </a:stretch>
        </p:blipFill>
        <p:spPr>
          <a:xfrm>
            <a:off x="9070848" y="0"/>
            <a:ext cx="3121152" cy="1767840"/>
          </a:xfrm>
          <a:prstGeom prst="rect">
            <a:avLst/>
          </a:prstGeom>
        </p:spPr>
      </p:pic>
      <p:pic>
        <p:nvPicPr>
          <p:cNvPr id="8" name="Picture 7">
            <a:extLst>
              <a:ext uri="{FF2B5EF4-FFF2-40B4-BE49-F238E27FC236}">
                <a16:creationId xmlns:a16="http://schemas.microsoft.com/office/drawing/2014/main" id="{2DC5702F-1DDE-C819-8B17-5B61FDA93B89}"/>
              </a:ext>
            </a:extLst>
          </p:cNvPr>
          <p:cNvPicPr>
            <a:picLocks noChangeAspect="1"/>
          </p:cNvPicPr>
          <p:nvPr/>
        </p:nvPicPr>
        <p:blipFill rotWithShape="1">
          <a:blip r:embed="rId4"/>
          <a:srcRect/>
          <a:stretch/>
        </p:blipFill>
        <p:spPr>
          <a:xfrm>
            <a:off x="1127941" y="2155912"/>
            <a:ext cx="8634208" cy="4473328"/>
          </a:xfrm>
          <a:prstGeom prst="rect">
            <a:avLst/>
          </a:prstGeom>
        </p:spPr>
      </p:pic>
      <p:sp>
        <p:nvSpPr>
          <p:cNvPr id="13" name="Oval 12">
            <a:extLst>
              <a:ext uri="{FF2B5EF4-FFF2-40B4-BE49-F238E27FC236}">
                <a16:creationId xmlns:a16="http://schemas.microsoft.com/office/drawing/2014/main" id="{44F8D1D8-6F44-4757-A942-CE696DDB46D0}"/>
              </a:ext>
            </a:extLst>
          </p:cNvPr>
          <p:cNvSpPr/>
          <p:nvPr/>
        </p:nvSpPr>
        <p:spPr>
          <a:xfrm>
            <a:off x="-125730" y="3707626"/>
            <a:ext cx="11300591" cy="521474"/>
          </a:xfrm>
          <a:prstGeom prst="ellipse">
            <a:avLst/>
          </a:prstGeom>
          <a:solidFill>
            <a:srgbClr val="E71224">
              <a:alpha val="5000"/>
            </a:srgbClr>
          </a:solidFill>
          <a:ln w="18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19" name="Oval 18">
            <a:extLst>
              <a:ext uri="{FF2B5EF4-FFF2-40B4-BE49-F238E27FC236}">
                <a16:creationId xmlns:a16="http://schemas.microsoft.com/office/drawing/2014/main" id="{FB55319A-2DED-53DD-A3EA-1BD8DE87A75C}"/>
              </a:ext>
            </a:extLst>
          </p:cNvPr>
          <p:cNvSpPr/>
          <p:nvPr/>
        </p:nvSpPr>
        <p:spPr>
          <a:xfrm>
            <a:off x="-125730" y="2480489"/>
            <a:ext cx="11300591" cy="521474"/>
          </a:xfrm>
          <a:prstGeom prst="ellipse">
            <a:avLst/>
          </a:prstGeom>
          <a:solidFill>
            <a:srgbClr val="E71224">
              <a:alpha val="5000"/>
            </a:srgbClr>
          </a:solidFill>
          <a:ln w="18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Tree>
    <p:extLst>
      <p:ext uri="{BB962C8B-B14F-4D97-AF65-F5344CB8AC3E}">
        <p14:creationId xmlns:p14="http://schemas.microsoft.com/office/powerpoint/2010/main" val="3506068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Jackknife Model Application</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43586" y="1560584"/>
            <a:ext cx="9802918" cy="4637503"/>
          </a:xfrm>
        </p:spPr>
        <p:txBody>
          <a:bodyPr/>
          <a:lstStyle/>
          <a:p>
            <a:pPr marL="0" indent="0">
              <a:buNone/>
            </a:pPr>
            <a:r>
              <a:rPr lang="en-US" dirty="0"/>
              <a:t>Final Predictions (2008 Season)</a:t>
            </a:r>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AutoShape 2">
            <a:extLst>
              <a:ext uri="{FF2B5EF4-FFF2-40B4-BE49-F238E27FC236}">
                <a16:creationId xmlns:a16="http://schemas.microsoft.com/office/drawing/2014/main" id="{263C82AF-B6ED-EB3E-D26D-968F240CE1D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close up of a basketball&#10;&#10;Description automatically generated">
            <a:extLst>
              <a:ext uri="{FF2B5EF4-FFF2-40B4-BE49-F238E27FC236}">
                <a16:creationId xmlns:a16="http://schemas.microsoft.com/office/drawing/2014/main" id="{7D1944DC-0C99-EC3E-C469-ED8A93B03D04}"/>
              </a:ext>
            </a:extLst>
          </p:cNvPr>
          <p:cNvPicPr>
            <a:picLocks noChangeAspect="1"/>
          </p:cNvPicPr>
          <p:nvPr/>
        </p:nvPicPr>
        <p:blipFill>
          <a:blip r:embed="rId3"/>
          <a:stretch>
            <a:fillRect/>
          </a:stretch>
        </p:blipFill>
        <p:spPr>
          <a:xfrm>
            <a:off x="9070848" y="0"/>
            <a:ext cx="3121152" cy="1767840"/>
          </a:xfrm>
          <a:prstGeom prst="rect">
            <a:avLst/>
          </a:prstGeom>
        </p:spPr>
      </p:pic>
      <p:pic>
        <p:nvPicPr>
          <p:cNvPr id="4" name="Picture 3">
            <a:extLst>
              <a:ext uri="{FF2B5EF4-FFF2-40B4-BE49-F238E27FC236}">
                <a16:creationId xmlns:a16="http://schemas.microsoft.com/office/drawing/2014/main" id="{CC04EDB7-B79C-2D30-3D1C-82FE30744CDE}"/>
              </a:ext>
            </a:extLst>
          </p:cNvPr>
          <p:cNvPicPr>
            <a:picLocks noChangeAspect="1"/>
          </p:cNvPicPr>
          <p:nvPr/>
        </p:nvPicPr>
        <p:blipFill>
          <a:blip r:embed="rId4"/>
          <a:stretch>
            <a:fillRect/>
          </a:stretch>
        </p:blipFill>
        <p:spPr>
          <a:xfrm>
            <a:off x="2650714" y="2042477"/>
            <a:ext cx="6890572" cy="4778846"/>
          </a:xfrm>
          <a:prstGeom prst="rect">
            <a:avLst/>
          </a:prstGeom>
        </p:spPr>
      </p:pic>
      <p:sp>
        <p:nvSpPr>
          <p:cNvPr id="5" name="Oval 4">
            <a:extLst>
              <a:ext uri="{FF2B5EF4-FFF2-40B4-BE49-F238E27FC236}">
                <a16:creationId xmlns:a16="http://schemas.microsoft.com/office/drawing/2014/main" id="{276B6A98-9F55-5A46-CFA0-1B0CF7EDC69F}"/>
              </a:ext>
            </a:extLst>
          </p:cNvPr>
          <p:cNvSpPr/>
          <p:nvPr/>
        </p:nvSpPr>
        <p:spPr>
          <a:xfrm>
            <a:off x="1693994" y="2964284"/>
            <a:ext cx="8652510" cy="450668"/>
          </a:xfrm>
          <a:prstGeom prst="ellipse">
            <a:avLst/>
          </a:prstGeom>
          <a:solidFill>
            <a:srgbClr val="E71224">
              <a:alpha val="5000"/>
            </a:srgbClr>
          </a:solidFill>
          <a:ln w="18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9" name="Oval 8">
            <a:extLst>
              <a:ext uri="{FF2B5EF4-FFF2-40B4-BE49-F238E27FC236}">
                <a16:creationId xmlns:a16="http://schemas.microsoft.com/office/drawing/2014/main" id="{C0C69E77-BCD4-BE67-D4FE-DF67A78493D0}"/>
              </a:ext>
            </a:extLst>
          </p:cNvPr>
          <p:cNvSpPr/>
          <p:nvPr/>
        </p:nvSpPr>
        <p:spPr>
          <a:xfrm>
            <a:off x="2275298" y="4426261"/>
            <a:ext cx="7946204" cy="391782"/>
          </a:xfrm>
          <a:prstGeom prst="ellipse">
            <a:avLst/>
          </a:prstGeom>
          <a:solidFill>
            <a:srgbClr val="E71224">
              <a:alpha val="5000"/>
            </a:srgbClr>
          </a:solidFill>
          <a:ln w="18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Tree>
    <p:extLst>
      <p:ext uri="{BB962C8B-B14F-4D97-AF65-F5344CB8AC3E}">
        <p14:creationId xmlns:p14="http://schemas.microsoft.com/office/powerpoint/2010/main" val="573810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Jackknife Model Application</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43586" y="1560584"/>
            <a:ext cx="9802918" cy="4637503"/>
          </a:xfrm>
        </p:spPr>
        <p:txBody>
          <a:bodyPr/>
          <a:lstStyle/>
          <a:p>
            <a:pPr marL="0" indent="0">
              <a:buNone/>
            </a:pPr>
            <a:r>
              <a:rPr lang="en-US" dirty="0"/>
              <a:t>Final Predictions (2016 Season)</a:t>
            </a:r>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AutoShape 2">
            <a:extLst>
              <a:ext uri="{FF2B5EF4-FFF2-40B4-BE49-F238E27FC236}">
                <a16:creationId xmlns:a16="http://schemas.microsoft.com/office/drawing/2014/main" id="{263C82AF-B6ED-EB3E-D26D-968F240CE1D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close up of a basketball&#10;&#10;Description automatically generated">
            <a:extLst>
              <a:ext uri="{FF2B5EF4-FFF2-40B4-BE49-F238E27FC236}">
                <a16:creationId xmlns:a16="http://schemas.microsoft.com/office/drawing/2014/main" id="{7D1944DC-0C99-EC3E-C469-ED8A93B03D04}"/>
              </a:ext>
            </a:extLst>
          </p:cNvPr>
          <p:cNvPicPr>
            <a:picLocks noChangeAspect="1"/>
          </p:cNvPicPr>
          <p:nvPr/>
        </p:nvPicPr>
        <p:blipFill>
          <a:blip r:embed="rId3"/>
          <a:stretch>
            <a:fillRect/>
          </a:stretch>
        </p:blipFill>
        <p:spPr>
          <a:xfrm>
            <a:off x="9070848" y="0"/>
            <a:ext cx="3121152" cy="1767840"/>
          </a:xfrm>
          <a:prstGeom prst="rect">
            <a:avLst/>
          </a:prstGeom>
        </p:spPr>
      </p:pic>
      <p:pic>
        <p:nvPicPr>
          <p:cNvPr id="5" name="Picture 4">
            <a:extLst>
              <a:ext uri="{FF2B5EF4-FFF2-40B4-BE49-F238E27FC236}">
                <a16:creationId xmlns:a16="http://schemas.microsoft.com/office/drawing/2014/main" id="{B14C8772-7C86-A770-1659-8E06F3A81CCE}"/>
              </a:ext>
            </a:extLst>
          </p:cNvPr>
          <p:cNvPicPr>
            <a:picLocks noChangeAspect="1"/>
          </p:cNvPicPr>
          <p:nvPr/>
        </p:nvPicPr>
        <p:blipFill>
          <a:blip r:embed="rId4"/>
          <a:stretch>
            <a:fillRect/>
          </a:stretch>
        </p:blipFill>
        <p:spPr>
          <a:xfrm>
            <a:off x="2587663" y="2092007"/>
            <a:ext cx="6106637" cy="4761658"/>
          </a:xfrm>
          <a:prstGeom prst="rect">
            <a:avLst/>
          </a:prstGeom>
        </p:spPr>
      </p:pic>
      <p:sp>
        <p:nvSpPr>
          <p:cNvPr id="11" name="Oval 10">
            <a:extLst>
              <a:ext uri="{FF2B5EF4-FFF2-40B4-BE49-F238E27FC236}">
                <a16:creationId xmlns:a16="http://schemas.microsoft.com/office/drawing/2014/main" id="{19CC60C1-C779-0ED4-919C-659B3436CBA7}"/>
              </a:ext>
            </a:extLst>
          </p:cNvPr>
          <p:cNvSpPr/>
          <p:nvPr/>
        </p:nvSpPr>
        <p:spPr>
          <a:xfrm>
            <a:off x="1667879" y="2155912"/>
            <a:ext cx="7946204" cy="391782"/>
          </a:xfrm>
          <a:prstGeom prst="ellipse">
            <a:avLst/>
          </a:prstGeom>
          <a:solidFill>
            <a:srgbClr val="E71224">
              <a:alpha val="5000"/>
            </a:srgbClr>
          </a:solidFill>
          <a:ln w="18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12" name="Oval 11">
            <a:extLst>
              <a:ext uri="{FF2B5EF4-FFF2-40B4-BE49-F238E27FC236}">
                <a16:creationId xmlns:a16="http://schemas.microsoft.com/office/drawing/2014/main" id="{DC0280FB-EFBF-32B5-1363-45EC31720D62}"/>
              </a:ext>
            </a:extLst>
          </p:cNvPr>
          <p:cNvSpPr/>
          <p:nvPr/>
        </p:nvSpPr>
        <p:spPr>
          <a:xfrm>
            <a:off x="2228850" y="4068090"/>
            <a:ext cx="7014149" cy="391782"/>
          </a:xfrm>
          <a:prstGeom prst="ellipse">
            <a:avLst/>
          </a:prstGeom>
          <a:solidFill>
            <a:srgbClr val="E71224">
              <a:alpha val="5000"/>
            </a:srgbClr>
          </a:solidFill>
          <a:ln w="18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13" name="Oval 12">
            <a:extLst>
              <a:ext uri="{FF2B5EF4-FFF2-40B4-BE49-F238E27FC236}">
                <a16:creationId xmlns:a16="http://schemas.microsoft.com/office/drawing/2014/main" id="{CC297F18-102F-1805-9B56-0BB8721C7C3D}"/>
              </a:ext>
            </a:extLst>
          </p:cNvPr>
          <p:cNvSpPr/>
          <p:nvPr/>
        </p:nvSpPr>
        <p:spPr>
          <a:xfrm>
            <a:off x="2122898" y="6198087"/>
            <a:ext cx="7946204" cy="306529"/>
          </a:xfrm>
          <a:prstGeom prst="ellipse">
            <a:avLst/>
          </a:prstGeom>
          <a:solidFill>
            <a:srgbClr val="E71224">
              <a:alpha val="5000"/>
            </a:srgbClr>
          </a:solidFill>
          <a:ln w="18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Tree>
    <p:extLst>
      <p:ext uri="{BB962C8B-B14F-4D97-AF65-F5344CB8AC3E}">
        <p14:creationId xmlns:p14="http://schemas.microsoft.com/office/powerpoint/2010/main" val="2164084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Jackknife Model Application</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43586" y="1560584"/>
            <a:ext cx="9802918" cy="4637503"/>
          </a:xfrm>
        </p:spPr>
        <p:txBody>
          <a:bodyPr/>
          <a:lstStyle/>
          <a:p>
            <a:pPr marL="0" indent="0">
              <a:buNone/>
            </a:pPr>
            <a:r>
              <a:rPr lang="en-US" dirty="0"/>
              <a:t>Final Predictions (2020 Season)</a:t>
            </a:r>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AutoShape 2">
            <a:extLst>
              <a:ext uri="{FF2B5EF4-FFF2-40B4-BE49-F238E27FC236}">
                <a16:creationId xmlns:a16="http://schemas.microsoft.com/office/drawing/2014/main" id="{263C82AF-B6ED-EB3E-D26D-968F240CE1D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close up of a basketball&#10;&#10;Description automatically generated">
            <a:extLst>
              <a:ext uri="{FF2B5EF4-FFF2-40B4-BE49-F238E27FC236}">
                <a16:creationId xmlns:a16="http://schemas.microsoft.com/office/drawing/2014/main" id="{7D1944DC-0C99-EC3E-C469-ED8A93B03D04}"/>
              </a:ext>
            </a:extLst>
          </p:cNvPr>
          <p:cNvPicPr>
            <a:picLocks noChangeAspect="1"/>
          </p:cNvPicPr>
          <p:nvPr/>
        </p:nvPicPr>
        <p:blipFill>
          <a:blip r:embed="rId3"/>
          <a:stretch>
            <a:fillRect/>
          </a:stretch>
        </p:blipFill>
        <p:spPr>
          <a:xfrm>
            <a:off x="9070848" y="0"/>
            <a:ext cx="3121152" cy="1767840"/>
          </a:xfrm>
          <a:prstGeom prst="rect">
            <a:avLst/>
          </a:prstGeom>
        </p:spPr>
      </p:pic>
      <p:pic>
        <p:nvPicPr>
          <p:cNvPr id="4" name="Picture 3">
            <a:extLst>
              <a:ext uri="{FF2B5EF4-FFF2-40B4-BE49-F238E27FC236}">
                <a16:creationId xmlns:a16="http://schemas.microsoft.com/office/drawing/2014/main" id="{17518F99-B1A7-81EF-CB37-2C443B861963}"/>
              </a:ext>
            </a:extLst>
          </p:cNvPr>
          <p:cNvPicPr>
            <a:picLocks noChangeAspect="1"/>
          </p:cNvPicPr>
          <p:nvPr/>
        </p:nvPicPr>
        <p:blipFill rotWithShape="1">
          <a:blip r:embed="rId4"/>
          <a:srcRect b="35710"/>
          <a:stretch/>
        </p:blipFill>
        <p:spPr>
          <a:xfrm>
            <a:off x="2540969" y="2155912"/>
            <a:ext cx="5808152" cy="4408953"/>
          </a:xfrm>
          <a:prstGeom prst="rect">
            <a:avLst/>
          </a:prstGeom>
        </p:spPr>
      </p:pic>
      <p:sp>
        <p:nvSpPr>
          <p:cNvPr id="8" name="Oval 7">
            <a:extLst>
              <a:ext uri="{FF2B5EF4-FFF2-40B4-BE49-F238E27FC236}">
                <a16:creationId xmlns:a16="http://schemas.microsoft.com/office/drawing/2014/main" id="{4456D8C3-FA62-541F-340A-DEAD74730F8D}"/>
              </a:ext>
            </a:extLst>
          </p:cNvPr>
          <p:cNvSpPr/>
          <p:nvPr/>
        </p:nvSpPr>
        <p:spPr>
          <a:xfrm>
            <a:off x="1704827" y="2472620"/>
            <a:ext cx="7946204" cy="306529"/>
          </a:xfrm>
          <a:prstGeom prst="ellipse">
            <a:avLst/>
          </a:prstGeom>
          <a:solidFill>
            <a:srgbClr val="E71224">
              <a:alpha val="5000"/>
            </a:srgbClr>
          </a:solidFill>
          <a:ln w="18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Tree>
    <p:extLst>
      <p:ext uri="{BB962C8B-B14F-4D97-AF65-F5344CB8AC3E}">
        <p14:creationId xmlns:p14="http://schemas.microsoft.com/office/powerpoint/2010/main" val="4257102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6005385" cy="673035"/>
          </a:xfrm>
        </p:spPr>
        <p:txBody>
          <a:bodyPr/>
          <a:lstStyle/>
          <a:p>
            <a:r>
              <a:rPr lang="en-US" dirty="0"/>
              <a:t>Future Considerations</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1988820"/>
            <a:ext cx="5437187" cy="2265216"/>
          </a:xfrm>
        </p:spPr>
        <p:txBody>
          <a:bodyPr/>
          <a:lstStyle/>
          <a:p>
            <a:pPr marL="342900" indent="-342900">
              <a:buFont typeface="Arial" panose="020B0604020202020204" pitchFamily="34" charset="0"/>
              <a:buChar char="•"/>
            </a:pPr>
            <a:r>
              <a:rPr lang="en-US" dirty="0"/>
              <a:t>Multiclass ROC Index</a:t>
            </a:r>
          </a:p>
          <a:p>
            <a:pPr marL="342900" indent="-342900">
              <a:buFont typeface="Arial" panose="020B0604020202020204" pitchFamily="34" charset="0"/>
              <a:buChar char="•"/>
            </a:pPr>
            <a:r>
              <a:rPr lang="en-US" dirty="0"/>
              <a:t>Run model on 2019-2020 season to find out what teams would have the best chance to win if the tournament was played</a:t>
            </a:r>
          </a:p>
          <a:p>
            <a:pPr marL="342900" indent="-342900">
              <a:buFont typeface="Arial" panose="020B0604020202020204" pitchFamily="34" charset="0"/>
              <a:buChar char="•"/>
            </a:pPr>
            <a:r>
              <a:rPr lang="en-US" dirty="0"/>
              <a:t>Apply to 2024 March Madness Tournament once this year’s regular season finishes</a:t>
            </a:r>
          </a:p>
        </p:txBody>
      </p:sp>
      <p:pic>
        <p:nvPicPr>
          <p:cNvPr id="27" name="Picture Placeholder 26">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a:blip r:embed="rId3"/>
          <a:srcRect/>
          <a:stretch/>
        </p:blipFill>
        <p:spPr>
          <a:xfrm>
            <a:off x="6830568" y="549275"/>
            <a:ext cx="5084064" cy="2880360"/>
          </a:xfrm>
        </p:spPr>
      </p:pic>
      <p:pic>
        <p:nvPicPr>
          <p:cNvPr id="33" name="Picture Placeholder 32">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a:blip r:embed="rId4"/>
          <a:srcRect/>
          <a:stretch/>
        </p:blipFill>
        <p:spPr>
          <a:xfrm>
            <a:off x="6830568" y="3429635"/>
            <a:ext cx="5084064" cy="2880360"/>
          </a:xfrm>
        </p:spPr>
      </p:pic>
    </p:spTree>
    <p:extLst>
      <p:ext uri="{BB962C8B-B14F-4D97-AF65-F5344CB8AC3E}">
        <p14:creationId xmlns:p14="http://schemas.microsoft.com/office/powerpoint/2010/main" val="3247798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a:lstStyle/>
          <a:p>
            <a:r>
              <a:rPr lang="en-US" dirty="0"/>
              <a:t>Goal/Hypothesis</a:t>
            </a:r>
          </a:p>
        </p:txBody>
      </p:sp>
      <p:pic>
        <p:nvPicPr>
          <p:cNvPr id="18" name="Picture Placeholder 17">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a:blip r:embed="rId3"/>
          <a:srcRect l="7827" r="7827"/>
          <a:stretch/>
        </p:blipFill>
        <p:spPr>
          <a:xfrm>
            <a:off x="0" y="0"/>
            <a:ext cx="3054096" cy="3776472"/>
          </a:xfrm>
        </p:spPr>
      </p:pic>
      <p:pic>
        <p:nvPicPr>
          <p:cNvPr id="20" name="Picture Placeholder 19">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a:blip r:embed="rId4"/>
          <a:srcRect l="9564" r="9564"/>
          <a:stretch/>
        </p:blipFill>
        <p:spPr>
          <a:xfrm>
            <a:off x="3054096" y="0"/>
            <a:ext cx="3054096" cy="3776472"/>
          </a:xfrm>
          <a:prstGeom prst="rect">
            <a:avLst/>
          </a:prstGeom>
        </p:spPr>
      </p:pic>
      <p:pic>
        <p:nvPicPr>
          <p:cNvPr id="25" name="Picture Placeholder 24">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5"/>
          <a:srcRect l="15185" r="24161"/>
          <a:stretch/>
        </p:blipFill>
        <p:spPr>
          <a:xfrm>
            <a:off x="9137904" y="0"/>
            <a:ext cx="3054096" cy="3776472"/>
          </a:xfrm>
        </p:spPr>
      </p:pic>
      <p:pic>
        <p:nvPicPr>
          <p:cNvPr id="23" name="Picture Placeholder 22">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6"/>
          <a:srcRect l="17086" r="32370"/>
          <a:stretch/>
        </p:blipFill>
        <p:spPr>
          <a:xfrm>
            <a:off x="6083808" y="0"/>
            <a:ext cx="3054096" cy="3776472"/>
          </a:xfrm>
        </p:spPr>
      </p:pic>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262563" y="4508500"/>
            <a:ext cx="6221412" cy="1563688"/>
          </a:xfrm>
          <a:noFill/>
        </p:spPr>
        <p:txBody>
          <a:bodyPr>
            <a:normAutofit fontScale="85000" lnSpcReduction="20000"/>
          </a:bodyPr>
          <a:lstStyle/>
          <a:p>
            <a:pPr marL="0" indent="0">
              <a:buNone/>
            </a:pPr>
            <a:r>
              <a:rPr lang="en-US" sz="1800" dirty="0"/>
              <a:t>An analysis of regular season college basketball data to predict NCAA Tournament outcomes and winners</a:t>
            </a:r>
          </a:p>
          <a:p>
            <a:r>
              <a:rPr lang="en-US" sz="1600" dirty="0"/>
              <a:t>How does regular season performance translate into postseason play?</a:t>
            </a:r>
          </a:p>
          <a:p>
            <a:r>
              <a:rPr lang="en-US" sz="1600" dirty="0"/>
              <a:t>How well can we model the overall trends of the NCAA Tournament and have the most accurate bracket?</a:t>
            </a:r>
          </a:p>
          <a:p>
            <a:endParaRPr lang="en-US" sz="1600" dirty="0"/>
          </a:p>
        </p:txBody>
      </p:sp>
    </p:spTree>
    <p:extLst>
      <p:ext uri="{BB962C8B-B14F-4D97-AF65-F5344CB8AC3E}">
        <p14:creationId xmlns:p14="http://schemas.microsoft.com/office/powerpoint/2010/main" val="2158886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Research Questions </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43586" y="1767840"/>
            <a:ext cx="9802918" cy="4637503"/>
          </a:xfrm>
        </p:spPr>
        <p:txBody>
          <a:bodyPr/>
          <a:lstStyle/>
          <a:p>
            <a:r>
              <a:rPr lang="en-US" dirty="0"/>
              <a:t>Central research question: How can we best predict the outcomes and top teams of an NCAA Tournament?</a:t>
            </a:r>
          </a:p>
          <a:p>
            <a:pPr lvl="1"/>
            <a:r>
              <a:rPr lang="en-US" dirty="0"/>
              <a:t>Are offensively-minded teams better suited for the tournament over defensively-minded teams?</a:t>
            </a:r>
          </a:p>
          <a:p>
            <a:pPr lvl="1"/>
            <a:r>
              <a:rPr lang="en-US" dirty="0"/>
              <a:t>Does conference matter? How strong of predictors are SOS (Strength of Schedule) and SRS (Simple Rating System)?</a:t>
            </a:r>
          </a:p>
          <a:p>
            <a:pPr lvl="1"/>
            <a:r>
              <a:rPr lang="en-US" dirty="0"/>
              <a:t>How important are the newer and more advanced statistics to predicting postseason wins?</a:t>
            </a:r>
          </a:p>
          <a:p>
            <a:r>
              <a:rPr lang="en-US" dirty="0"/>
              <a:t>If the 2019-2020 season were to have run uninterrupted, how would the tournament unfold and who would end up as the champion?</a:t>
            </a:r>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9" name="Picture 18" descr="A close up of a basketball&#10;&#10;Description automatically generated">
            <a:extLst>
              <a:ext uri="{FF2B5EF4-FFF2-40B4-BE49-F238E27FC236}">
                <a16:creationId xmlns:a16="http://schemas.microsoft.com/office/drawing/2014/main" id="{2846D5DC-52E5-664C-9F0E-260EF82E77EA}"/>
              </a:ext>
            </a:extLst>
          </p:cNvPr>
          <p:cNvPicPr>
            <a:picLocks noChangeAspect="1"/>
          </p:cNvPicPr>
          <p:nvPr/>
        </p:nvPicPr>
        <p:blipFill>
          <a:blip r:embed="rId3"/>
          <a:stretch>
            <a:fillRect/>
          </a:stretch>
        </p:blipFill>
        <p:spPr>
          <a:xfrm>
            <a:off x="9070848" y="0"/>
            <a:ext cx="3121152" cy="1767840"/>
          </a:xfrm>
          <a:prstGeom prst="rect">
            <a:avLst/>
          </a:prstGeom>
        </p:spPr>
      </p:pic>
    </p:spTree>
    <p:extLst>
      <p:ext uri="{BB962C8B-B14F-4D97-AF65-F5344CB8AC3E}">
        <p14:creationId xmlns:p14="http://schemas.microsoft.com/office/powerpoint/2010/main" val="3891345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6" name="Group 2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2" name="Freeform: Shape 2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Freeform: Shape 2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47" name="Rectangle 2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2" y="580363"/>
            <a:ext cx="5437188" cy="1333055"/>
          </a:xfrm>
        </p:spPr>
        <p:txBody>
          <a:bodyPr vert="horz" wrap="square" lIns="0" tIns="0" rIns="0" bIns="0" rtlCol="0" anchor="t" anchorCtr="0">
            <a:normAutofit/>
          </a:bodyPr>
          <a:lstStyle/>
          <a:p>
            <a:r>
              <a:rPr lang="en-US" kern="1200" dirty="0">
                <a:solidFill>
                  <a:schemeClr val="tx1"/>
                </a:solidFill>
                <a:latin typeface="+mj-lt"/>
                <a:ea typeface="+mj-ea"/>
                <a:cs typeface="+mj-cs"/>
              </a:rPr>
              <a:t>Data</a:t>
            </a:r>
          </a:p>
        </p:txBody>
      </p:sp>
      <p:grpSp>
        <p:nvGrpSpPr>
          <p:cNvPr id="48" name="Group 28">
            <a:extLst>
              <a:ext uri="{FF2B5EF4-FFF2-40B4-BE49-F238E27FC236}">
                <a16:creationId xmlns:a16="http://schemas.microsoft.com/office/drawing/2014/main" id="{11F8F457-0192-4F9A-9EEF-D784521F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02932" y="412017"/>
            <a:ext cx="667800" cy="631474"/>
            <a:chOff x="8069541" y="1262702"/>
            <a:chExt cx="667800" cy="631474"/>
          </a:xfrm>
        </p:grpSpPr>
        <p:sp>
          <p:nvSpPr>
            <p:cNvPr id="30" name="Freeform: Shape 29">
              <a:extLst>
                <a:ext uri="{FF2B5EF4-FFF2-40B4-BE49-F238E27FC236}">
                  <a16:creationId xmlns:a16="http://schemas.microsoft.com/office/drawing/2014/main" id="{811A27EA-330C-4F31-9051-19CBAE9788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8069541" y="1262702"/>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127000" dist="50800" dir="42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Oval 30">
              <a:extLst>
                <a:ext uri="{FF2B5EF4-FFF2-40B4-BE49-F238E27FC236}">
                  <a16:creationId xmlns:a16="http://schemas.microsoft.com/office/drawing/2014/main" id="{786FC59F-EC76-4A7A-AF75-507FBE3B5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332341" y="1436239"/>
              <a:ext cx="270000" cy="54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6" name="Picture Placeholder 15">
            <a:extLst>
              <a:ext uri="{FF2B5EF4-FFF2-40B4-BE49-F238E27FC236}">
                <a16:creationId xmlns:a16="http://schemas.microsoft.com/office/drawing/2014/main" id="{361E9ADB-7377-4CF1-9AE4-AEFBDEBEEEEC}"/>
              </a:ext>
            </a:extLst>
          </p:cNvPr>
          <p:cNvPicPr>
            <a:picLocks noGrp="1" noChangeAspect="1"/>
          </p:cNvPicPr>
          <p:nvPr>
            <p:ph sz="half" idx="2"/>
          </p:nvPr>
        </p:nvPicPr>
        <p:blipFill>
          <a:blip r:embed="rId3"/>
          <a:srcRect t="7563" b="7563"/>
          <a:stretch/>
        </p:blipFill>
        <p:spPr>
          <a:xfrm>
            <a:off x="6790267" y="3321698"/>
            <a:ext cx="5401733" cy="3536302"/>
          </a:xfrm>
          <a:custGeom>
            <a:avLst/>
            <a:gdLst/>
            <a:ahLst/>
            <a:cxnLst/>
            <a:rect l="l" t="t" r="r" b="b"/>
            <a:pathLst>
              <a:path w="5773738" h="3779838">
                <a:moveTo>
                  <a:pt x="0" y="0"/>
                </a:moveTo>
                <a:lnTo>
                  <a:pt x="5773738" y="0"/>
                </a:lnTo>
                <a:lnTo>
                  <a:pt x="5773738" y="3779838"/>
                </a:lnTo>
                <a:lnTo>
                  <a:pt x="0" y="3779838"/>
                </a:lnTo>
                <a:close/>
              </a:path>
            </a:pathLst>
          </a:custGeo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half" idx="1"/>
          </p:nvPr>
        </p:nvSpPr>
        <p:spPr>
          <a:xfrm>
            <a:off x="550861" y="1704571"/>
            <a:ext cx="8154599" cy="4572000"/>
          </a:xfrm>
        </p:spPr>
        <p:txBody>
          <a:bodyPr vert="horz" wrap="square" lIns="0" tIns="0" rIns="0" bIns="0" rtlCol="0" anchor="t">
            <a:normAutofit/>
          </a:bodyPr>
          <a:lstStyle/>
          <a:p>
            <a:pPr marL="0" indent="0">
              <a:buNone/>
            </a:pPr>
            <a:r>
              <a:rPr lang="en-US" dirty="0"/>
              <a:t>All data is from 2002-2003 season through the 2019-2020 season</a:t>
            </a:r>
          </a:p>
          <a:p>
            <a:pPr marL="0" indent="0">
              <a:buNone/>
            </a:pPr>
            <a:r>
              <a:rPr lang="en-US" u="sng" dirty="0"/>
              <a:t>Kaggle</a:t>
            </a:r>
            <a:r>
              <a:rPr lang="en-US" dirty="0"/>
              <a:t> </a:t>
            </a:r>
            <a:r>
              <a:rPr lang="en-US" sz="1200" dirty="0"/>
              <a:t>(from competition:  “March Machine Learning Mania 2021 - NCAAM – Spread”)</a:t>
            </a:r>
          </a:p>
          <a:p>
            <a:r>
              <a:rPr lang="en-US" dirty="0"/>
              <a:t>Basic statistics</a:t>
            </a:r>
          </a:p>
          <a:p>
            <a:pPr lvl="1"/>
            <a:r>
              <a:rPr lang="en-US" dirty="0"/>
              <a:t>Tracked on a game by game basis</a:t>
            </a:r>
          </a:p>
          <a:p>
            <a:pPr marL="0" indent="0">
              <a:buNone/>
            </a:pPr>
            <a:r>
              <a:rPr lang="en-US" u="sng" dirty="0"/>
              <a:t>Sports Reference</a:t>
            </a:r>
            <a:r>
              <a:rPr lang="en-US" dirty="0"/>
              <a:t> (</a:t>
            </a:r>
            <a:r>
              <a:rPr lang="en-US" dirty="0">
                <a:hlinkClick r:id="rId4"/>
              </a:rPr>
              <a:t>https://www.sports-reference.com/cbb/</a:t>
            </a:r>
            <a:r>
              <a:rPr lang="en-US" dirty="0"/>
              <a:t>)</a:t>
            </a:r>
          </a:p>
          <a:p>
            <a:r>
              <a:rPr lang="en-US" dirty="0"/>
              <a:t>More advanced metrics</a:t>
            </a:r>
          </a:p>
          <a:p>
            <a:pPr lvl="1"/>
            <a:r>
              <a:rPr lang="en-US" dirty="0"/>
              <a:t>Season statistics for each team</a:t>
            </a:r>
          </a:p>
        </p:txBody>
      </p:sp>
      <p:sp>
        <p:nvSpPr>
          <p:cNvPr id="33" name="Freeform: Shape 32">
            <a:extLst>
              <a:ext uri="{FF2B5EF4-FFF2-40B4-BE49-F238E27FC236}">
                <a16:creationId xmlns:a16="http://schemas.microsoft.com/office/drawing/2014/main" id="{3E6AA126-9DDC-4FBE-AEE6-8D0E982B0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2295" y="6121100"/>
            <a:ext cx="1080000" cy="736900"/>
          </a:xfrm>
          <a:custGeom>
            <a:avLst/>
            <a:gdLst>
              <a:gd name="connsiteX0" fmla="*/ 540000 w 1080000"/>
              <a:gd name="connsiteY0" fmla="*/ 0 h 736900"/>
              <a:gd name="connsiteX1" fmla="*/ 1080000 w 1080000"/>
              <a:gd name="connsiteY1" fmla="*/ 540000 h 736900"/>
              <a:gd name="connsiteX2" fmla="*/ 1069029 w 1080000"/>
              <a:gd name="connsiteY2" fmla="*/ 648829 h 736900"/>
              <a:gd name="connsiteX3" fmla="*/ 1041691 w 1080000"/>
              <a:gd name="connsiteY3" fmla="*/ 736900 h 736900"/>
              <a:gd name="connsiteX4" fmla="*/ 38310 w 1080000"/>
              <a:gd name="connsiteY4" fmla="*/ 736900 h 736900"/>
              <a:gd name="connsiteX5" fmla="*/ 10971 w 1080000"/>
              <a:gd name="connsiteY5" fmla="*/ 648829 h 736900"/>
              <a:gd name="connsiteX6" fmla="*/ 0 w 1080000"/>
              <a:gd name="connsiteY6" fmla="*/ 540000 h 736900"/>
              <a:gd name="connsiteX7" fmla="*/ 540000 w 1080000"/>
              <a:gd name="connsiteY7" fmla="*/ 0 h 73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0000" h="736900">
                <a:moveTo>
                  <a:pt x="540000" y="0"/>
                </a:moveTo>
                <a:cubicBezTo>
                  <a:pt x="838234" y="0"/>
                  <a:pt x="1080000" y="241766"/>
                  <a:pt x="1080000" y="540000"/>
                </a:cubicBezTo>
                <a:cubicBezTo>
                  <a:pt x="1080000" y="577280"/>
                  <a:pt x="1076223" y="613676"/>
                  <a:pt x="1069029" y="648829"/>
                </a:cubicBezTo>
                <a:lnTo>
                  <a:pt x="1041691" y="736900"/>
                </a:lnTo>
                <a:lnTo>
                  <a:pt x="38310" y="736900"/>
                </a:lnTo>
                <a:lnTo>
                  <a:pt x="10971" y="648829"/>
                </a:lnTo>
                <a:cubicBezTo>
                  <a:pt x="3778" y="613676"/>
                  <a:pt x="0" y="577280"/>
                  <a:pt x="0" y="540000"/>
                </a:cubicBezTo>
                <a:cubicBezTo>
                  <a:pt x="0" y="241766"/>
                  <a:pt x="241766" y="0"/>
                  <a:pt x="540000" y="0"/>
                </a:cubicBezTo>
                <a:close/>
              </a:path>
            </a:pathLst>
          </a:cu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76200" dir="1926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 name="Picture 1" descr="A close up of a basketball&#10;&#10;Description automatically generated">
            <a:extLst>
              <a:ext uri="{FF2B5EF4-FFF2-40B4-BE49-F238E27FC236}">
                <a16:creationId xmlns:a16="http://schemas.microsoft.com/office/drawing/2014/main" id="{7A1A96E7-BFBD-2981-FC16-E96B3F8AABB4}"/>
              </a:ext>
            </a:extLst>
          </p:cNvPr>
          <p:cNvPicPr>
            <a:picLocks noChangeAspect="1"/>
          </p:cNvPicPr>
          <p:nvPr/>
        </p:nvPicPr>
        <p:blipFill>
          <a:blip r:embed="rId5"/>
          <a:stretch>
            <a:fillRect/>
          </a:stretch>
        </p:blipFill>
        <p:spPr>
          <a:xfrm>
            <a:off x="9070848" y="0"/>
            <a:ext cx="3121152" cy="1767840"/>
          </a:xfrm>
          <a:prstGeom prst="rect">
            <a:avLst/>
          </a:prstGeom>
        </p:spPr>
      </p:pic>
    </p:spTree>
    <p:extLst>
      <p:ext uri="{BB962C8B-B14F-4D97-AF65-F5344CB8AC3E}">
        <p14:creationId xmlns:p14="http://schemas.microsoft.com/office/powerpoint/2010/main" val="3521561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7788B34-4190-4916-9048-47720EA5ABF1}"/>
              </a:ext>
            </a:extLst>
          </p:cNvPr>
          <p:cNvSpPr>
            <a:spLocks noGrp="1"/>
          </p:cNvSpPr>
          <p:nvPr>
            <p:ph type="title"/>
          </p:nvPr>
        </p:nvSpPr>
        <p:spPr>
          <a:xfrm>
            <a:off x="550862" y="549275"/>
            <a:ext cx="11097551" cy="1332000"/>
          </a:xfrm>
        </p:spPr>
        <p:txBody>
          <a:bodyPr/>
          <a:lstStyle/>
          <a:p>
            <a:r>
              <a:rPr lang="en-US" dirty="0"/>
              <a:t>Variables</a:t>
            </a:r>
          </a:p>
        </p:txBody>
      </p:sp>
      <p:sp>
        <p:nvSpPr>
          <p:cNvPr id="8" name="Text Placeholder 7">
            <a:extLst>
              <a:ext uri="{FF2B5EF4-FFF2-40B4-BE49-F238E27FC236}">
                <a16:creationId xmlns:a16="http://schemas.microsoft.com/office/drawing/2014/main" id="{ABA415A0-3B77-43FB-A408-5F1DA4B0AAFA}"/>
              </a:ext>
            </a:extLst>
          </p:cNvPr>
          <p:cNvSpPr>
            <a:spLocks noGrp="1"/>
          </p:cNvSpPr>
          <p:nvPr>
            <p:ph type="body" idx="1"/>
          </p:nvPr>
        </p:nvSpPr>
        <p:spPr>
          <a:xfrm>
            <a:off x="354563" y="1345921"/>
            <a:ext cx="3563936" cy="535354"/>
          </a:xfrm>
        </p:spPr>
        <p:txBody>
          <a:bodyPr/>
          <a:lstStyle/>
          <a:p>
            <a:r>
              <a:rPr lang="en-US" dirty="0"/>
              <a:t>Kaggle</a:t>
            </a:r>
          </a:p>
        </p:txBody>
      </p:sp>
      <p:sp>
        <p:nvSpPr>
          <p:cNvPr id="9" name="Content Placeholder 8">
            <a:extLst>
              <a:ext uri="{FF2B5EF4-FFF2-40B4-BE49-F238E27FC236}">
                <a16:creationId xmlns:a16="http://schemas.microsoft.com/office/drawing/2014/main" id="{8598ECEC-4413-4244-8F21-0076EC511806}"/>
              </a:ext>
            </a:extLst>
          </p:cNvPr>
          <p:cNvSpPr>
            <a:spLocks noGrp="1"/>
          </p:cNvSpPr>
          <p:nvPr>
            <p:ph sz="half" idx="2"/>
          </p:nvPr>
        </p:nvSpPr>
        <p:spPr>
          <a:xfrm>
            <a:off x="354563" y="1990849"/>
            <a:ext cx="5523276" cy="3763843"/>
          </a:xfrm>
        </p:spPr>
        <p:txBody>
          <a:bodyPr>
            <a:normAutofit/>
          </a:bodyPr>
          <a:lstStyle/>
          <a:p>
            <a:pPr lvl="0"/>
            <a:r>
              <a:rPr lang="en-US" sz="2000" dirty="0"/>
              <a:t>Basic season stats summarized by year</a:t>
            </a:r>
          </a:p>
        </p:txBody>
      </p:sp>
      <p:sp>
        <p:nvSpPr>
          <p:cNvPr id="12" name="Text Placeholder 11">
            <a:extLst>
              <a:ext uri="{FF2B5EF4-FFF2-40B4-BE49-F238E27FC236}">
                <a16:creationId xmlns:a16="http://schemas.microsoft.com/office/drawing/2014/main" id="{3A63626D-0E6E-4023-ABFC-A744C9862159}"/>
              </a:ext>
            </a:extLst>
          </p:cNvPr>
          <p:cNvSpPr>
            <a:spLocks noGrp="1"/>
          </p:cNvSpPr>
          <p:nvPr>
            <p:ph type="body" sz="quarter" idx="13"/>
          </p:nvPr>
        </p:nvSpPr>
        <p:spPr>
          <a:xfrm>
            <a:off x="352339" y="2544157"/>
            <a:ext cx="3566160" cy="535354"/>
          </a:xfrm>
        </p:spPr>
        <p:txBody>
          <a:bodyPr/>
          <a:lstStyle/>
          <a:p>
            <a:r>
              <a:rPr lang="en-US" dirty="0"/>
              <a:t>Sports reference</a:t>
            </a:r>
          </a:p>
        </p:txBody>
      </p:sp>
      <p:sp>
        <p:nvSpPr>
          <p:cNvPr id="13" name="Content Placeholder 12">
            <a:extLst>
              <a:ext uri="{FF2B5EF4-FFF2-40B4-BE49-F238E27FC236}">
                <a16:creationId xmlns:a16="http://schemas.microsoft.com/office/drawing/2014/main" id="{258E9390-685C-4BAD-BFAD-EC56E81C4745}"/>
              </a:ext>
            </a:extLst>
          </p:cNvPr>
          <p:cNvSpPr>
            <a:spLocks noGrp="1"/>
          </p:cNvSpPr>
          <p:nvPr>
            <p:ph sz="quarter" idx="14"/>
          </p:nvPr>
        </p:nvSpPr>
        <p:spPr>
          <a:xfrm>
            <a:off x="352339" y="3218948"/>
            <a:ext cx="5741437" cy="3515555"/>
          </a:xfrm>
        </p:spPr>
        <p:txBody>
          <a:bodyPr numCol="2">
            <a:noAutofit/>
          </a:bodyPr>
          <a:lstStyle/>
          <a:p>
            <a:pPr lvl="0"/>
            <a:r>
              <a:rPr lang="en-US" sz="2000" dirty="0"/>
              <a:t>More advanced statistics and metrics</a:t>
            </a:r>
          </a:p>
          <a:p>
            <a:pPr lvl="0"/>
            <a:r>
              <a:rPr lang="en-US" sz="2000" dirty="0" err="1"/>
              <a:t>FTr</a:t>
            </a:r>
            <a:endParaRPr lang="en-US" sz="2000" dirty="0"/>
          </a:p>
          <a:p>
            <a:pPr lvl="0"/>
            <a:r>
              <a:rPr lang="en-US" sz="2000" dirty="0"/>
              <a:t>3PAr</a:t>
            </a:r>
          </a:p>
          <a:p>
            <a:pPr lvl="0"/>
            <a:endParaRPr lang="en-US" sz="2000" dirty="0"/>
          </a:p>
          <a:p>
            <a:pPr lvl="0"/>
            <a:endParaRPr lang="en-US" sz="2000" dirty="0"/>
          </a:p>
          <a:p>
            <a:pPr lvl="0"/>
            <a:endParaRPr lang="en-US" sz="2000" dirty="0"/>
          </a:p>
          <a:p>
            <a:pPr lvl="0"/>
            <a:endParaRPr lang="en-US" sz="2000" dirty="0"/>
          </a:p>
          <a:p>
            <a:pPr lvl="0"/>
            <a:r>
              <a:rPr lang="en-US" sz="2000" dirty="0"/>
              <a:t>TRB%</a:t>
            </a:r>
          </a:p>
          <a:p>
            <a:pPr lvl="0"/>
            <a:r>
              <a:rPr lang="en-US" sz="2000" dirty="0"/>
              <a:t>AST%</a:t>
            </a:r>
          </a:p>
          <a:p>
            <a:pPr lvl="0"/>
            <a:r>
              <a:rPr lang="en-US" sz="2000" dirty="0"/>
              <a:t>BLK%</a:t>
            </a:r>
          </a:p>
        </p:txBody>
      </p:sp>
      <p:pic>
        <p:nvPicPr>
          <p:cNvPr id="21" name="Picture 20" descr="A group of people putting their hands together&#10;&#10;Description automatically generated">
            <a:extLst>
              <a:ext uri="{FF2B5EF4-FFF2-40B4-BE49-F238E27FC236}">
                <a16:creationId xmlns:a16="http://schemas.microsoft.com/office/drawing/2014/main" id="{2A10F426-6859-51FE-EA01-51E5852E2EC6}"/>
              </a:ext>
            </a:extLst>
          </p:cNvPr>
          <p:cNvPicPr>
            <a:picLocks noChangeAspect="1"/>
          </p:cNvPicPr>
          <p:nvPr/>
        </p:nvPicPr>
        <p:blipFill>
          <a:blip r:embed="rId3"/>
          <a:stretch>
            <a:fillRect/>
          </a:stretch>
        </p:blipFill>
        <p:spPr>
          <a:xfrm>
            <a:off x="6558803" y="3077614"/>
            <a:ext cx="5278634" cy="3519089"/>
          </a:xfrm>
          <a:prstGeom prst="rect">
            <a:avLst/>
          </a:prstGeom>
        </p:spPr>
      </p:pic>
      <p:sp>
        <p:nvSpPr>
          <p:cNvPr id="18" name="Text Placeholder 7">
            <a:extLst>
              <a:ext uri="{FF2B5EF4-FFF2-40B4-BE49-F238E27FC236}">
                <a16:creationId xmlns:a16="http://schemas.microsoft.com/office/drawing/2014/main" id="{7866C833-8060-078B-331B-F511AB2B6584}"/>
              </a:ext>
            </a:extLst>
          </p:cNvPr>
          <p:cNvSpPr txBox="1">
            <a:spLocks/>
          </p:cNvSpPr>
          <p:nvPr/>
        </p:nvSpPr>
        <p:spPr>
          <a:xfrm>
            <a:off x="6668724" y="1345921"/>
            <a:ext cx="3563936" cy="535354"/>
          </a:xfrm>
          <a:prstGeom prst="rect">
            <a:avLst/>
          </a:prstGeom>
        </p:spPr>
        <p:txBody>
          <a:bodyPr vert="horz" wrap="square" lIns="0" tIns="0" rIns="0" bIns="0" rtlCol="0" anchor="b">
            <a:noAutofit/>
          </a:bodyPr>
          <a:lstStyle>
            <a:lvl1pPr marL="0" indent="0" algn="l" defTabSz="914400" rtl="0" eaLnBrk="1" latinLnBrk="0" hangingPunct="1">
              <a:lnSpc>
                <a:spcPct val="110000"/>
              </a:lnSpc>
              <a:spcBef>
                <a:spcPts val="1000"/>
              </a:spcBef>
              <a:spcAft>
                <a:spcPts val="800"/>
              </a:spcAft>
              <a:buFont typeface="Arial" panose="020B0604020202020204" pitchFamily="34" charset="0"/>
              <a:buNone/>
              <a:defRPr sz="2000" b="0" kern="1200" cap="all" spc="200" baseline="0">
                <a:solidFill>
                  <a:schemeClr val="tx1"/>
                </a:solidFill>
                <a:latin typeface="+mn-lt"/>
                <a:ea typeface="+mn-ea"/>
                <a:cs typeface="+mn-cs"/>
              </a:defRPr>
            </a:lvl1pPr>
            <a:lvl2pPr marL="457200" indent="0" algn="l" defTabSz="914400" rtl="0" eaLnBrk="1" latinLnBrk="0" hangingPunct="1">
              <a:lnSpc>
                <a:spcPct val="110000"/>
              </a:lnSpc>
              <a:spcBef>
                <a:spcPts val="500"/>
              </a:spcBef>
              <a:spcAft>
                <a:spcPts val="800"/>
              </a:spcAft>
              <a:buFont typeface="Arial" panose="020B0604020202020204" pitchFamily="34" charset="0"/>
              <a:buNone/>
              <a:defRPr sz="2000" b="1" kern="1200">
                <a:solidFill>
                  <a:schemeClr val="tx1">
                    <a:alpha val="60000"/>
                  </a:schemeClr>
                </a:solidFill>
                <a:latin typeface="+mn-lt"/>
                <a:ea typeface="+mn-ea"/>
                <a:cs typeface="+mn-cs"/>
              </a:defRPr>
            </a:lvl2pPr>
            <a:lvl3pPr marL="914400" indent="0" algn="l" defTabSz="914400" rtl="0" eaLnBrk="1" latinLnBrk="0" hangingPunct="1">
              <a:lnSpc>
                <a:spcPct val="110000"/>
              </a:lnSpc>
              <a:spcBef>
                <a:spcPts val="500"/>
              </a:spcBef>
              <a:spcAft>
                <a:spcPts val="800"/>
              </a:spcAft>
              <a:buFont typeface="Arial" panose="020B0604020202020204" pitchFamily="34" charset="0"/>
              <a:buNone/>
              <a:defRPr sz="1800" b="1" kern="1200">
                <a:solidFill>
                  <a:schemeClr val="tx1">
                    <a:alpha val="60000"/>
                  </a:schemeClr>
                </a:solidFill>
                <a:latin typeface="+mn-lt"/>
                <a:ea typeface="+mn-ea"/>
                <a:cs typeface="+mn-cs"/>
              </a:defRPr>
            </a:lvl3pPr>
            <a:lvl4pPr marL="1371600" indent="0" algn="l" defTabSz="914400" rtl="0" eaLnBrk="1" latinLnBrk="0" hangingPunct="1">
              <a:lnSpc>
                <a:spcPct val="110000"/>
              </a:lnSpc>
              <a:spcBef>
                <a:spcPts val="500"/>
              </a:spcBef>
              <a:spcAft>
                <a:spcPts val="800"/>
              </a:spcAft>
              <a:buFont typeface="Arial" panose="020B0604020202020204" pitchFamily="34" charset="0"/>
              <a:buNone/>
              <a:defRPr sz="1600" b="1" kern="1200">
                <a:solidFill>
                  <a:schemeClr val="tx1">
                    <a:alpha val="60000"/>
                  </a:schemeClr>
                </a:solidFill>
                <a:latin typeface="+mn-lt"/>
                <a:ea typeface="+mn-ea"/>
                <a:cs typeface="+mn-cs"/>
              </a:defRPr>
            </a:lvl4pPr>
            <a:lvl5pPr marL="1828800" indent="0" algn="l" defTabSz="914400" rtl="0" eaLnBrk="1" latinLnBrk="0" hangingPunct="1">
              <a:lnSpc>
                <a:spcPct val="110000"/>
              </a:lnSpc>
              <a:spcBef>
                <a:spcPts val="500"/>
              </a:spcBef>
              <a:spcAft>
                <a:spcPts val="800"/>
              </a:spcAft>
              <a:buFont typeface="Arial" panose="020B0604020202020204" pitchFamily="34" charset="0"/>
              <a:buNone/>
              <a:defRPr sz="1600" b="1" kern="1200">
                <a:solidFill>
                  <a:schemeClr val="tx1">
                    <a:alpha val="60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New variables</a:t>
            </a:r>
          </a:p>
        </p:txBody>
      </p:sp>
      <p:sp>
        <p:nvSpPr>
          <p:cNvPr id="19" name="Content Placeholder 8">
            <a:extLst>
              <a:ext uri="{FF2B5EF4-FFF2-40B4-BE49-F238E27FC236}">
                <a16:creationId xmlns:a16="http://schemas.microsoft.com/office/drawing/2014/main" id="{D9EE50DA-79A0-5C22-2FD4-5566F932234D}"/>
              </a:ext>
            </a:extLst>
          </p:cNvPr>
          <p:cNvSpPr txBox="1">
            <a:spLocks/>
          </p:cNvSpPr>
          <p:nvPr/>
        </p:nvSpPr>
        <p:spPr>
          <a:xfrm>
            <a:off x="6668724" y="1990849"/>
            <a:ext cx="5278634" cy="3763843"/>
          </a:xfrm>
          <a:prstGeom prst="rect">
            <a:avLst/>
          </a:prstGeom>
        </p:spPr>
        <p:txBody>
          <a:bodyPr vert="horz" wrap="square" lIns="0" tIns="0" rIns="0" bIns="0" rtlCol="0">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8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8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8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8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Created “PostW” variable to quantify NCAA Tournament wins</a:t>
            </a:r>
          </a:p>
        </p:txBody>
      </p:sp>
    </p:spTree>
    <p:extLst>
      <p:ext uri="{BB962C8B-B14F-4D97-AF65-F5344CB8AC3E}">
        <p14:creationId xmlns:p14="http://schemas.microsoft.com/office/powerpoint/2010/main" val="1420547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Initial Binary Model</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43586" y="1767840"/>
            <a:ext cx="9802918" cy="4637503"/>
          </a:xfrm>
        </p:spPr>
        <p:txBody>
          <a:bodyPr/>
          <a:lstStyle/>
          <a:p>
            <a:r>
              <a:rPr lang="en-US" dirty="0"/>
              <a:t>Random Forest Model:</a:t>
            </a:r>
          </a:p>
          <a:p>
            <a:pPr lvl="1"/>
            <a:r>
              <a:rPr lang="en-US" dirty="0"/>
              <a:t>An </a:t>
            </a:r>
            <a:r>
              <a:rPr lang="en-US" u="none" dirty="0"/>
              <a:t>aggregate model based on the average of n decision tree models</a:t>
            </a:r>
          </a:p>
          <a:p>
            <a:pPr lvl="1"/>
            <a:r>
              <a:rPr lang="en-US" dirty="0"/>
              <a:t>E</a:t>
            </a:r>
            <a:r>
              <a:rPr lang="en-US" u="none" dirty="0"/>
              <a:t>ach random forest model takes a subset of variables to predict and filters through which ones enter and leave the model</a:t>
            </a:r>
          </a:p>
          <a:p>
            <a:pPr lvl="1"/>
            <a:r>
              <a:rPr lang="en-US" dirty="0"/>
              <a:t>Accuracy = 0.6590106</a:t>
            </a:r>
          </a:p>
          <a:p>
            <a:pPr lvl="1"/>
            <a:r>
              <a:rPr lang="en-US" dirty="0"/>
              <a:t>OOB Estimate of Error = 36.75%</a:t>
            </a:r>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AutoShape 2">
            <a:extLst>
              <a:ext uri="{FF2B5EF4-FFF2-40B4-BE49-F238E27FC236}">
                <a16:creationId xmlns:a16="http://schemas.microsoft.com/office/drawing/2014/main" id="{263C82AF-B6ED-EB3E-D26D-968F240CE1D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a:extLst>
              <a:ext uri="{FF2B5EF4-FFF2-40B4-BE49-F238E27FC236}">
                <a16:creationId xmlns:a16="http://schemas.microsoft.com/office/drawing/2014/main" id="{7FC7891D-33F8-B47B-3D2B-2E12C6E31A67}"/>
              </a:ext>
            </a:extLst>
          </p:cNvPr>
          <p:cNvPicPr>
            <a:picLocks noChangeAspect="1"/>
          </p:cNvPicPr>
          <p:nvPr/>
        </p:nvPicPr>
        <p:blipFill>
          <a:blip r:embed="rId3"/>
          <a:stretch>
            <a:fillRect/>
          </a:stretch>
        </p:blipFill>
        <p:spPr>
          <a:xfrm>
            <a:off x="2933426" y="4223751"/>
            <a:ext cx="6325148" cy="1935648"/>
          </a:xfrm>
          <a:prstGeom prst="rect">
            <a:avLst/>
          </a:prstGeom>
        </p:spPr>
      </p:pic>
      <p:pic>
        <p:nvPicPr>
          <p:cNvPr id="18" name="Picture 17" descr="A close up of a basketball&#10;&#10;Description automatically generated">
            <a:extLst>
              <a:ext uri="{FF2B5EF4-FFF2-40B4-BE49-F238E27FC236}">
                <a16:creationId xmlns:a16="http://schemas.microsoft.com/office/drawing/2014/main" id="{4C9D27ED-C6BD-613C-1E76-F2A8876461A0}"/>
              </a:ext>
            </a:extLst>
          </p:cNvPr>
          <p:cNvPicPr>
            <a:picLocks noChangeAspect="1"/>
          </p:cNvPicPr>
          <p:nvPr/>
        </p:nvPicPr>
        <p:blipFill>
          <a:blip r:embed="rId4"/>
          <a:stretch>
            <a:fillRect/>
          </a:stretch>
        </p:blipFill>
        <p:spPr>
          <a:xfrm>
            <a:off x="9070848" y="0"/>
            <a:ext cx="3121152" cy="1767840"/>
          </a:xfrm>
          <a:prstGeom prst="rect">
            <a:avLst/>
          </a:prstGeom>
        </p:spPr>
      </p:pic>
    </p:spTree>
    <p:extLst>
      <p:ext uri="{BB962C8B-B14F-4D97-AF65-F5344CB8AC3E}">
        <p14:creationId xmlns:p14="http://schemas.microsoft.com/office/powerpoint/2010/main" val="992403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Initial Binary Model</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43586" y="1767840"/>
            <a:ext cx="9802918" cy="4637503"/>
          </a:xfrm>
        </p:spPr>
        <p:txBody>
          <a:bodyPr/>
          <a:lstStyle/>
          <a:p>
            <a:pPr marL="0" indent="0">
              <a:buNone/>
            </a:pPr>
            <a:endParaRPr lang="en-US" dirty="0"/>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AutoShape 2">
            <a:extLst>
              <a:ext uri="{FF2B5EF4-FFF2-40B4-BE49-F238E27FC236}">
                <a16:creationId xmlns:a16="http://schemas.microsoft.com/office/drawing/2014/main" id="{263C82AF-B6ED-EB3E-D26D-968F240CE1D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5" name="Picture 14">
            <a:extLst>
              <a:ext uri="{FF2B5EF4-FFF2-40B4-BE49-F238E27FC236}">
                <a16:creationId xmlns:a16="http://schemas.microsoft.com/office/drawing/2014/main" id="{C6FEAEA9-C3A4-CA54-B012-D30B255C1AAE}"/>
              </a:ext>
            </a:extLst>
          </p:cNvPr>
          <p:cNvPicPr>
            <a:picLocks noChangeAspect="1"/>
          </p:cNvPicPr>
          <p:nvPr/>
        </p:nvPicPr>
        <p:blipFill>
          <a:blip r:embed="rId3"/>
          <a:stretch>
            <a:fillRect/>
          </a:stretch>
        </p:blipFill>
        <p:spPr>
          <a:xfrm>
            <a:off x="1928812" y="1514841"/>
            <a:ext cx="8334375" cy="5143500"/>
          </a:xfrm>
          <a:prstGeom prst="rect">
            <a:avLst/>
          </a:prstGeom>
        </p:spPr>
      </p:pic>
    </p:spTree>
    <p:extLst>
      <p:ext uri="{BB962C8B-B14F-4D97-AF65-F5344CB8AC3E}">
        <p14:creationId xmlns:p14="http://schemas.microsoft.com/office/powerpoint/2010/main" val="3732539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Full Models</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43586" y="1767840"/>
            <a:ext cx="9802918" cy="4637503"/>
          </a:xfrm>
        </p:spPr>
        <p:txBody>
          <a:bodyPr/>
          <a:lstStyle/>
          <a:p>
            <a:pPr marL="0" indent="0">
              <a:buNone/>
            </a:pPr>
            <a:r>
              <a:rPr lang="en-US" dirty="0"/>
              <a:t>Jackknife and Leave One Out Cross Validation</a:t>
            </a:r>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AutoShape 2">
            <a:extLst>
              <a:ext uri="{FF2B5EF4-FFF2-40B4-BE49-F238E27FC236}">
                <a16:creationId xmlns:a16="http://schemas.microsoft.com/office/drawing/2014/main" id="{263C82AF-B6ED-EB3E-D26D-968F240CE1D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descr="A close up of a basketball&#10;&#10;Description automatically generated">
            <a:extLst>
              <a:ext uri="{FF2B5EF4-FFF2-40B4-BE49-F238E27FC236}">
                <a16:creationId xmlns:a16="http://schemas.microsoft.com/office/drawing/2014/main" id="{E9EEC04F-1437-22E9-F7BF-933C77A16C4F}"/>
              </a:ext>
            </a:extLst>
          </p:cNvPr>
          <p:cNvPicPr>
            <a:picLocks noChangeAspect="1"/>
          </p:cNvPicPr>
          <p:nvPr/>
        </p:nvPicPr>
        <p:blipFill>
          <a:blip r:embed="rId3"/>
          <a:stretch>
            <a:fillRect/>
          </a:stretch>
        </p:blipFill>
        <p:spPr>
          <a:xfrm>
            <a:off x="9070848" y="0"/>
            <a:ext cx="3121152" cy="1767840"/>
          </a:xfrm>
          <a:prstGeom prst="rect">
            <a:avLst/>
          </a:prstGeom>
        </p:spPr>
      </p:pic>
      <p:pic>
        <p:nvPicPr>
          <p:cNvPr id="12" name="Picture 11">
            <a:extLst>
              <a:ext uri="{FF2B5EF4-FFF2-40B4-BE49-F238E27FC236}">
                <a16:creationId xmlns:a16="http://schemas.microsoft.com/office/drawing/2014/main" id="{1EF99804-76D8-28D9-CF3F-5D93BE3504A8}"/>
              </a:ext>
            </a:extLst>
          </p:cNvPr>
          <p:cNvPicPr>
            <a:picLocks noChangeAspect="1"/>
          </p:cNvPicPr>
          <p:nvPr/>
        </p:nvPicPr>
        <p:blipFill rotWithShape="1">
          <a:blip r:embed="rId4"/>
          <a:srcRect r="27634" b="33124"/>
          <a:stretch/>
        </p:blipFill>
        <p:spPr>
          <a:xfrm>
            <a:off x="2160270" y="3660075"/>
            <a:ext cx="7566660" cy="2948268"/>
          </a:xfrm>
          <a:prstGeom prst="rect">
            <a:avLst/>
          </a:prstGeom>
        </p:spPr>
      </p:pic>
      <p:pic>
        <p:nvPicPr>
          <p:cNvPr id="14" name="Picture 13">
            <a:extLst>
              <a:ext uri="{FF2B5EF4-FFF2-40B4-BE49-F238E27FC236}">
                <a16:creationId xmlns:a16="http://schemas.microsoft.com/office/drawing/2014/main" id="{F720A2C0-96DA-D4B3-1F6D-9BFD77968AFB}"/>
              </a:ext>
            </a:extLst>
          </p:cNvPr>
          <p:cNvPicPr>
            <a:picLocks noChangeAspect="1"/>
          </p:cNvPicPr>
          <p:nvPr/>
        </p:nvPicPr>
        <p:blipFill>
          <a:blip r:embed="rId5"/>
          <a:stretch>
            <a:fillRect/>
          </a:stretch>
        </p:blipFill>
        <p:spPr>
          <a:xfrm>
            <a:off x="74295" y="2326936"/>
            <a:ext cx="12043410" cy="746664"/>
          </a:xfrm>
          <a:prstGeom prst="rect">
            <a:avLst/>
          </a:prstGeom>
        </p:spPr>
      </p:pic>
      <p:sp>
        <p:nvSpPr>
          <p:cNvPr id="15" name="Oval 14">
            <a:extLst>
              <a:ext uri="{FF2B5EF4-FFF2-40B4-BE49-F238E27FC236}">
                <a16:creationId xmlns:a16="http://schemas.microsoft.com/office/drawing/2014/main" id="{0BC12D88-AF0A-1912-B313-34FB8BD016C0}"/>
              </a:ext>
            </a:extLst>
          </p:cNvPr>
          <p:cNvSpPr/>
          <p:nvPr/>
        </p:nvSpPr>
        <p:spPr>
          <a:xfrm>
            <a:off x="2011680" y="2756315"/>
            <a:ext cx="1345061" cy="444699"/>
          </a:xfrm>
          <a:prstGeom prst="ellipse">
            <a:avLst/>
          </a:prstGeom>
          <a:solidFill>
            <a:srgbClr val="E71224">
              <a:alpha val="5000"/>
            </a:srgbClr>
          </a:solidFill>
          <a:ln w="18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17" name="Oval 16">
            <a:extLst>
              <a:ext uri="{FF2B5EF4-FFF2-40B4-BE49-F238E27FC236}">
                <a16:creationId xmlns:a16="http://schemas.microsoft.com/office/drawing/2014/main" id="{18CBCBE5-671C-2F04-23B1-E5CDCF62068D}"/>
              </a:ext>
            </a:extLst>
          </p:cNvPr>
          <p:cNvSpPr/>
          <p:nvPr/>
        </p:nvSpPr>
        <p:spPr>
          <a:xfrm>
            <a:off x="9189721" y="4846320"/>
            <a:ext cx="537210" cy="373078"/>
          </a:xfrm>
          <a:prstGeom prst="ellipse">
            <a:avLst/>
          </a:prstGeom>
          <a:solidFill>
            <a:srgbClr val="E71224">
              <a:alpha val="5000"/>
            </a:srgbClr>
          </a:solidFill>
          <a:ln w="18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Tree>
    <p:extLst>
      <p:ext uri="{BB962C8B-B14F-4D97-AF65-F5344CB8AC3E}">
        <p14:creationId xmlns:p14="http://schemas.microsoft.com/office/powerpoint/2010/main" val="4095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Full Models</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43586" y="1767840"/>
            <a:ext cx="9802918" cy="4637503"/>
          </a:xfrm>
        </p:spPr>
        <p:txBody>
          <a:bodyPr/>
          <a:lstStyle/>
          <a:p>
            <a:pPr marL="0" indent="0">
              <a:buNone/>
            </a:pPr>
            <a:r>
              <a:rPr lang="en-US" dirty="0"/>
              <a:t>Decision Tree</a:t>
            </a:r>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AutoShape 2">
            <a:extLst>
              <a:ext uri="{FF2B5EF4-FFF2-40B4-BE49-F238E27FC236}">
                <a16:creationId xmlns:a16="http://schemas.microsoft.com/office/drawing/2014/main" id="{263C82AF-B6ED-EB3E-D26D-968F240CE1D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descr="A close up of a basketball&#10;&#10;Description automatically generated">
            <a:extLst>
              <a:ext uri="{FF2B5EF4-FFF2-40B4-BE49-F238E27FC236}">
                <a16:creationId xmlns:a16="http://schemas.microsoft.com/office/drawing/2014/main" id="{E3D20863-D784-60FA-A696-66AC9331EE63}"/>
              </a:ext>
            </a:extLst>
          </p:cNvPr>
          <p:cNvPicPr>
            <a:picLocks noChangeAspect="1"/>
          </p:cNvPicPr>
          <p:nvPr/>
        </p:nvPicPr>
        <p:blipFill>
          <a:blip r:embed="rId3"/>
          <a:stretch>
            <a:fillRect/>
          </a:stretch>
        </p:blipFill>
        <p:spPr>
          <a:xfrm>
            <a:off x="9070848" y="0"/>
            <a:ext cx="3121152" cy="1767840"/>
          </a:xfrm>
          <a:prstGeom prst="rect">
            <a:avLst/>
          </a:prstGeom>
        </p:spPr>
      </p:pic>
      <p:pic>
        <p:nvPicPr>
          <p:cNvPr id="12" name="Picture 11">
            <a:extLst>
              <a:ext uri="{FF2B5EF4-FFF2-40B4-BE49-F238E27FC236}">
                <a16:creationId xmlns:a16="http://schemas.microsoft.com/office/drawing/2014/main" id="{54116F84-184E-7511-343C-A2E9E4734BF0}"/>
              </a:ext>
            </a:extLst>
          </p:cNvPr>
          <p:cNvPicPr>
            <a:picLocks noChangeAspect="1"/>
          </p:cNvPicPr>
          <p:nvPr/>
        </p:nvPicPr>
        <p:blipFill>
          <a:blip r:embed="rId4"/>
          <a:stretch>
            <a:fillRect/>
          </a:stretch>
        </p:blipFill>
        <p:spPr>
          <a:xfrm>
            <a:off x="1848414" y="2155912"/>
            <a:ext cx="9070847" cy="4597684"/>
          </a:xfrm>
          <a:prstGeom prst="rect">
            <a:avLst/>
          </a:prstGeom>
        </p:spPr>
      </p:pic>
    </p:spTree>
    <p:extLst>
      <p:ext uri="{BB962C8B-B14F-4D97-AF65-F5344CB8AC3E}">
        <p14:creationId xmlns:p14="http://schemas.microsoft.com/office/powerpoint/2010/main" val="2372663639"/>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2.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{010E500D-002D-47CE-AE2B-738F6867BF98}tf33713516_win32</Template>
  <TotalTime>17991</TotalTime>
  <Words>1535</Words>
  <Application>Microsoft Office PowerPoint</Application>
  <PresentationFormat>Widescreen</PresentationFormat>
  <Paragraphs>146</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Gill Sans MT</vt:lpstr>
      <vt:lpstr>Walbaum Display</vt:lpstr>
      <vt:lpstr>3DFloatVTI</vt:lpstr>
      <vt:lpstr>Crafting the Perfect March Madness Bracket</vt:lpstr>
      <vt:lpstr>Goal/Hypothesis</vt:lpstr>
      <vt:lpstr>Research Questions </vt:lpstr>
      <vt:lpstr>Data</vt:lpstr>
      <vt:lpstr>Variables</vt:lpstr>
      <vt:lpstr>Initial Binary Model</vt:lpstr>
      <vt:lpstr>Initial Binary Model</vt:lpstr>
      <vt:lpstr>Full Models</vt:lpstr>
      <vt:lpstr>Full Models</vt:lpstr>
      <vt:lpstr>Full Models</vt:lpstr>
      <vt:lpstr>Full Models</vt:lpstr>
      <vt:lpstr>Full Models</vt:lpstr>
      <vt:lpstr>Full Models</vt:lpstr>
      <vt:lpstr>Full Models</vt:lpstr>
      <vt:lpstr>Jackknife Model Application</vt:lpstr>
      <vt:lpstr>Jackknife Model Application</vt:lpstr>
      <vt:lpstr>Jackknife Model Application</vt:lpstr>
      <vt:lpstr>Jackknife Model Application</vt:lpstr>
      <vt:lpstr>Future Considerations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Crafting the Perfect March Madness Bracket</dc:title>
  <dc:creator>Joe Coyne</dc:creator>
  <cp:lastModifiedBy>Joe Coyne</cp:lastModifiedBy>
  <cp:revision>4</cp:revision>
  <dcterms:created xsi:type="dcterms:W3CDTF">2023-09-27T21:51:52Z</dcterms:created>
  <dcterms:modified xsi:type="dcterms:W3CDTF">2024-01-05T21:02:04Z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